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Zilla Slab SemiBold"/>
      <p:bold r:id="rId22"/>
    </p:embeddedFont>
    <p:embeddedFont>
      <p:font typeface="Montserrat Medium"/>
      <p:regular r:id="rId23"/>
      <p:bold r:id="rId24"/>
      <p:italic r:id="rId25"/>
      <p:boldItalic r:id="rId26"/>
    </p:embeddedFont>
    <p:embeddedFont>
      <p:font typeface="Antic Slab"/>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ZillaSlabSemiBold-bold.fntdata"/><Relationship Id="rId21" Type="http://schemas.openxmlformats.org/officeDocument/2006/relationships/slide" Target="slides/slide16.xml"/><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7" Type="http://schemas.openxmlformats.org/officeDocument/2006/relationships/font" Target="fonts/AnticSlab-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588eaf1d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588eaf1d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5e0253b54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5e0253b54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5e0253b54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5e0253b54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5e0253b54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5e0253b54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61789a37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61789a37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5e9fcbaf3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5e9fcbaf3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588eaf1d94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588eaf1d94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588eaf1d94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588eaf1d94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588eaf1d94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588eaf1d94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588eaf1d9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588eaf1d9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5e9fcbaf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e9fcbaf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5e9fcbaf3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5e9fcbaf3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88eaf1d94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88eaf1d94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5e0253b54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5e0253b54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588eaf1d94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588eaf1d94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5e0253b54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5e0253b54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grpSp>
        <p:nvGrpSpPr>
          <p:cNvPr id="54" name="Google Shape;54;p13"/>
          <p:cNvGrpSpPr/>
          <p:nvPr/>
        </p:nvGrpSpPr>
        <p:grpSpPr>
          <a:xfrm>
            <a:off x="2843091" y="2151288"/>
            <a:ext cx="3457819" cy="700091"/>
            <a:chOff x="3164950" y="1944506"/>
            <a:chExt cx="2773800" cy="561600"/>
          </a:xfrm>
        </p:grpSpPr>
        <p:sp>
          <p:nvSpPr>
            <p:cNvPr id="55" name="Google Shape;55;p13"/>
            <p:cNvSpPr/>
            <p:nvPr/>
          </p:nvSpPr>
          <p:spPr>
            <a:xfrm>
              <a:off x="3164950" y="1944506"/>
              <a:ext cx="2773800" cy="56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nvSpPr>
          <p:spPr>
            <a:xfrm>
              <a:off x="3164950" y="2075616"/>
              <a:ext cx="2773800" cy="29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A8ACAB"/>
                  </a:solidFill>
                  <a:latin typeface="Zilla Slab SemiBold"/>
                  <a:ea typeface="Zilla Slab SemiBold"/>
                  <a:cs typeface="Zilla Slab SemiBold"/>
                  <a:sym typeface="Zilla Slab SemiBold"/>
                </a:rPr>
                <a:t>I D E N T I T Y</a:t>
              </a:r>
              <a:endParaRPr sz="2900">
                <a:solidFill>
                  <a:srgbClr val="A8ACAB"/>
                </a:solidFill>
                <a:latin typeface="Zilla Slab SemiBold"/>
                <a:ea typeface="Zilla Slab SemiBold"/>
                <a:cs typeface="Zilla Slab SemiBold"/>
                <a:sym typeface="Zilla Slab SemiBold"/>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120" name="Google Shape;120;p22"/>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FELLOWSHIP</a:t>
            </a:r>
            <a:endParaRPr sz="3600">
              <a:solidFill>
                <a:schemeClr val="lt1"/>
              </a:solidFill>
              <a:latin typeface="Zilla Slab SemiBold"/>
              <a:ea typeface="Zilla Slab SemiBold"/>
              <a:cs typeface="Zilla Slab SemiBold"/>
              <a:sym typeface="Zilla Slab SemiBold"/>
            </a:endParaRPr>
          </a:p>
        </p:txBody>
      </p:sp>
      <p:sp>
        <p:nvSpPr>
          <p:cNvPr id="121" name="Google Shape;121;p22"/>
          <p:cNvSpPr txBox="1"/>
          <p:nvPr>
            <p:ph idx="1" type="subTitle"/>
          </p:nvPr>
        </p:nvSpPr>
        <p:spPr>
          <a:xfrm>
            <a:off x="692250" y="1767650"/>
            <a:ext cx="7759500" cy="2502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To share what is held in common; we get our words communion and community from the biblical word koinonia.</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3"/>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127" name="Google Shape;127;p23"/>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MARTYR</a:t>
            </a:r>
            <a:endParaRPr sz="3600">
              <a:solidFill>
                <a:schemeClr val="lt1"/>
              </a:solidFill>
              <a:latin typeface="Zilla Slab SemiBold"/>
              <a:ea typeface="Zilla Slab SemiBold"/>
              <a:cs typeface="Zilla Slab SemiBold"/>
              <a:sym typeface="Zilla Slab SemiBold"/>
            </a:endParaRPr>
          </a:p>
        </p:txBody>
      </p:sp>
      <p:sp>
        <p:nvSpPr>
          <p:cNvPr id="128" name="Google Shape;128;p23"/>
          <p:cNvSpPr txBox="1"/>
          <p:nvPr>
            <p:ph idx="1" type="subTitle"/>
          </p:nvPr>
        </p:nvSpPr>
        <p:spPr>
          <a:xfrm>
            <a:off x="638275" y="1636225"/>
            <a:ext cx="7813500" cy="250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A person who dies for the sake of their faith.</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4"/>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134" name="Google Shape;134;p24"/>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DOUBTING THOMAS</a:t>
            </a:r>
            <a:endParaRPr sz="3600">
              <a:solidFill>
                <a:schemeClr val="lt1"/>
              </a:solidFill>
              <a:latin typeface="Zilla Slab SemiBold"/>
              <a:ea typeface="Zilla Slab SemiBold"/>
              <a:cs typeface="Zilla Slab SemiBold"/>
              <a:sym typeface="Zilla Slab SemiBold"/>
            </a:endParaRPr>
          </a:p>
        </p:txBody>
      </p:sp>
      <p:sp>
        <p:nvSpPr>
          <p:cNvPr id="135" name="Google Shape;135;p24"/>
          <p:cNvSpPr txBox="1"/>
          <p:nvPr>
            <p:ph idx="1" type="subTitle"/>
          </p:nvPr>
        </p:nvSpPr>
        <p:spPr>
          <a:xfrm>
            <a:off x="692250" y="1767650"/>
            <a:ext cx="7759500" cy="2502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A phrase regarding Thomas’s belief in the resurrection. Although he doubted, Thomas was a faithful disciple and apostle in the Gospels and Church history.</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467">
            <a:alpha val="8180"/>
          </a:srgbClr>
        </a:solidFill>
      </p:bgPr>
    </p:bg>
    <p:spTree>
      <p:nvGrpSpPr>
        <p:cNvPr id="143" name="Shape 143"/>
        <p:cNvGrpSpPr/>
        <p:nvPr/>
      </p:nvGrpSpPr>
      <p:grpSpPr>
        <a:xfrm>
          <a:off x="0" y="0"/>
          <a:ext cx="0" cy="0"/>
          <a:chOff x="0" y="0"/>
          <a:chExt cx="0" cy="0"/>
        </a:xfrm>
      </p:grpSpPr>
      <p:sp>
        <p:nvSpPr>
          <p:cNvPr id="144" name="Google Shape;144;p26"/>
          <p:cNvSpPr txBox="1"/>
          <p:nvPr/>
        </p:nvSpPr>
        <p:spPr>
          <a:xfrm>
            <a:off x="1491525" y="591900"/>
            <a:ext cx="7195500" cy="395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Here’s a place to share something longer such as a quote, or a statement or paragraph.</a:t>
            </a:r>
            <a:endParaRPr sz="2600">
              <a:solidFill>
                <a:schemeClr val="dk1"/>
              </a:solidFill>
              <a:latin typeface="Montserrat Medium"/>
              <a:ea typeface="Montserrat Medium"/>
              <a:cs typeface="Montserrat Medium"/>
              <a:sym typeface="Montserrat Medium"/>
            </a:endParaRPr>
          </a:p>
        </p:txBody>
      </p:sp>
      <p:sp>
        <p:nvSpPr>
          <p:cNvPr id="145" name="Google Shape;145;p26"/>
          <p:cNvSpPr txBox="1"/>
          <p:nvPr/>
        </p:nvSpPr>
        <p:spPr>
          <a:xfrm rot="-5400000">
            <a:off x="-2136984" y="2098400"/>
            <a:ext cx="5146500" cy="868200"/>
          </a:xfrm>
          <a:prstGeom prst="rect">
            <a:avLst/>
          </a:prstGeom>
          <a:solidFill>
            <a:srgbClr val="EB846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 D E N T I T Y</a:t>
            </a:r>
            <a:endParaRPr sz="18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7"/>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151" name="Google Shape;151;p27"/>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OPTIONAL SLIDE TEMPLATE</a:t>
            </a:r>
            <a:endParaRPr sz="3600">
              <a:solidFill>
                <a:schemeClr val="lt1"/>
              </a:solidFill>
              <a:latin typeface="Zilla Slab SemiBold"/>
              <a:ea typeface="Zilla Slab SemiBold"/>
              <a:cs typeface="Zilla Slab SemiBold"/>
              <a:sym typeface="Zilla Slab SemiBold"/>
            </a:endParaRPr>
          </a:p>
        </p:txBody>
      </p:sp>
      <p:sp>
        <p:nvSpPr>
          <p:cNvPr id="152" name="Google Shape;152;p27"/>
          <p:cNvSpPr txBox="1"/>
          <p:nvPr/>
        </p:nvSpPr>
        <p:spPr>
          <a:xfrm>
            <a:off x="429413"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first of three statements here.</a:t>
            </a:r>
            <a:endParaRPr sz="2000">
              <a:solidFill>
                <a:schemeClr val="dk1"/>
              </a:solidFill>
              <a:latin typeface="Montserrat Medium"/>
              <a:ea typeface="Montserrat Medium"/>
              <a:cs typeface="Montserrat Medium"/>
              <a:sym typeface="Montserrat Medium"/>
            </a:endParaRPr>
          </a:p>
        </p:txBody>
      </p:sp>
      <p:sp>
        <p:nvSpPr>
          <p:cNvPr id="153" name="Google Shape;153;p27"/>
          <p:cNvSpPr txBox="1"/>
          <p:nvPr/>
        </p:nvSpPr>
        <p:spPr>
          <a:xfrm>
            <a:off x="3254100"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second of three statements here.</a:t>
            </a:r>
            <a:endParaRPr sz="2000">
              <a:solidFill>
                <a:schemeClr val="dk1"/>
              </a:solidFill>
              <a:latin typeface="Montserrat Medium"/>
              <a:ea typeface="Montserrat Medium"/>
              <a:cs typeface="Montserrat Medium"/>
              <a:sym typeface="Montserrat Medium"/>
            </a:endParaRPr>
          </a:p>
        </p:txBody>
      </p:sp>
      <p:sp>
        <p:nvSpPr>
          <p:cNvPr id="154" name="Google Shape;154;p27"/>
          <p:cNvSpPr txBox="1"/>
          <p:nvPr/>
        </p:nvSpPr>
        <p:spPr>
          <a:xfrm>
            <a:off x="6078788"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third of three statements here.</a:t>
            </a:r>
            <a:endParaRPr sz="2000">
              <a:solidFill>
                <a:schemeClr val="dk1"/>
              </a:solidFill>
              <a:latin typeface="Montserrat Medium"/>
              <a:ea typeface="Montserrat Medium"/>
              <a:cs typeface="Montserrat Medium"/>
              <a:sym typeface="Montserrat Medium"/>
            </a:endParaRPr>
          </a:p>
        </p:txBody>
      </p:sp>
      <p:cxnSp>
        <p:nvCxnSpPr>
          <p:cNvPr id="155" name="Google Shape;155;p27"/>
          <p:cNvCxnSpPr/>
          <p:nvPr/>
        </p:nvCxnSpPr>
        <p:spPr>
          <a:xfrm>
            <a:off x="3081150" y="1238050"/>
            <a:ext cx="0" cy="3468600"/>
          </a:xfrm>
          <a:prstGeom prst="straightConnector1">
            <a:avLst/>
          </a:prstGeom>
          <a:noFill/>
          <a:ln cap="flat" cmpd="sng" w="9525">
            <a:solidFill>
              <a:srgbClr val="EF484A"/>
            </a:solidFill>
            <a:prstDash val="solid"/>
            <a:round/>
            <a:headEnd len="med" w="med" type="none"/>
            <a:tailEnd len="med" w="med" type="none"/>
          </a:ln>
        </p:spPr>
      </p:cxnSp>
      <p:cxnSp>
        <p:nvCxnSpPr>
          <p:cNvPr id="156" name="Google Shape;156;p27"/>
          <p:cNvCxnSpPr/>
          <p:nvPr/>
        </p:nvCxnSpPr>
        <p:spPr>
          <a:xfrm>
            <a:off x="5989225" y="1238050"/>
            <a:ext cx="0" cy="3468600"/>
          </a:xfrm>
          <a:prstGeom prst="straightConnector1">
            <a:avLst/>
          </a:prstGeom>
          <a:noFill/>
          <a:ln cap="flat" cmpd="sng" w="9525">
            <a:solidFill>
              <a:srgbClr val="EF484A"/>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8467"/>
        </a:solidFill>
      </p:bgPr>
    </p:bg>
    <p:spTree>
      <p:nvGrpSpPr>
        <p:cNvPr id="160" name="Shape 160"/>
        <p:cNvGrpSpPr/>
        <p:nvPr/>
      </p:nvGrpSpPr>
      <p:grpSpPr>
        <a:xfrm>
          <a:off x="0" y="0"/>
          <a:ext cx="0" cy="0"/>
          <a:chOff x="0" y="0"/>
          <a:chExt cx="0" cy="0"/>
        </a:xfrm>
      </p:grpSpPr>
      <p:pic>
        <p:nvPicPr>
          <p:cNvPr id="161" name="Google Shape;161;p28"/>
          <p:cNvPicPr preferRelativeResize="0"/>
          <p:nvPr/>
        </p:nvPicPr>
        <p:blipFill rotWithShape="1">
          <a:blip r:embed="rId3">
            <a:alphaModFix/>
          </a:blip>
          <a:srcRect b="0" l="11418" r="0" t="0"/>
          <a:stretch/>
        </p:blipFill>
        <p:spPr>
          <a:xfrm>
            <a:off x="577551" y="571475"/>
            <a:ext cx="3407099" cy="4000548"/>
          </a:xfrm>
          <a:prstGeom prst="rect">
            <a:avLst/>
          </a:prstGeom>
          <a:noFill/>
          <a:ln>
            <a:noFill/>
          </a:ln>
        </p:spPr>
      </p:pic>
      <p:sp>
        <p:nvSpPr>
          <p:cNvPr id="162" name="Google Shape;162;p28"/>
          <p:cNvSpPr txBox="1"/>
          <p:nvPr/>
        </p:nvSpPr>
        <p:spPr>
          <a:xfrm>
            <a:off x="4264975" y="1465750"/>
            <a:ext cx="3758700" cy="328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00">
                <a:solidFill>
                  <a:srgbClr val="FFFFFF"/>
                </a:solidFill>
                <a:latin typeface="Montserrat Medium"/>
                <a:ea typeface="Montserrat Medium"/>
                <a:cs typeface="Montserrat Medium"/>
                <a:sym typeface="Montserrat Medium"/>
              </a:rPr>
              <a:t>The photo to the left is a placeholder. You can replace the photo on the side and add your text here.</a:t>
            </a:r>
            <a:endParaRPr sz="2600">
              <a:solidFill>
                <a:srgbClr val="FFFFFF"/>
              </a:solidFill>
              <a:latin typeface="Montserrat Medium"/>
              <a:ea typeface="Montserrat Medium"/>
              <a:cs typeface="Montserrat Medium"/>
              <a:sym typeface="Montserrat Medium"/>
            </a:endParaRPr>
          </a:p>
        </p:txBody>
      </p:sp>
      <p:sp>
        <p:nvSpPr>
          <p:cNvPr id="163" name="Google Shape;163;p28"/>
          <p:cNvSpPr txBox="1"/>
          <p:nvPr/>
        </p:nvSpPr>
        <p:spPr>
          <a:xfrm>
            <a:off x="4251925" y="268275"/>
            <a:ext cx="3784800" cy="5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FFFF"/>
                </a:solidFill>
                <a:latin typeface="Zilla Slab SemiBold"/>
                <a:ea typeface="Zilla Slab SemiBold"/>
                <a:cs typeface="Zilla Slab SemiBold"/>
                <a:sym typeface="Zilla Slab SemiBold"/>
              </a:rPr>
              <a:t>(Optional slide template)</a:t>
            </a:r>
            <a:endParaRPr sz="2600">
              <a:solidFill>
                <a:srgbClr val="FFFFFF"/>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rgbClr val="FFFFFF"/>
                </a:solidFill>
                <a:latin typeface="Zilla Slab SemiBold"/>
                <a:ea typeface="Zilla Slab SemiBold"/>
                <a:cs typeface="Zilla Slab SemiBold"/>
                <a:sym typeface="Zilla Slab SemiBold"/>
              </a:rPr>
              <a:t>PHOTO CAPTION HERE</a:t>
            </a:r>
            <a:endParaRPr sz="2600">
              <a:solidFill>
                <a:srgbClr val="FFFFFF"/>
              </a:solidFill>
              <a:latin typeface="Zilla Slab SemiBold"/>
              <a:ea typeface="Zilla Slab SemiBold"/>
              <a:cs typeface="Zilla Slab SemiBold"/>
              <a:sym typeface="Zilla Slab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23960" l="0" r="0" t="0"/>
          <a:stretch/>
        </p:blipFill>
        <p:spPr>
          <a:xfrm>
            <a:off x="-1" y="0"/>
            <a:ext cx="9144003" cy="5143501"/>
          </a:xfrm>
          <a:prstGeom prst="rect">
            <a:avLst/>
          </a:prstGeom>
          <a:noFill/>
          <a:ln>
            <a:noFill/>
          </a:ln>
        </p:spPr>
      </p:pic>
      <p:sp>
        <p:nvSpPr>
          <p:cNvPr id="62" name="Google Shape;62;p14"/>
          <p:cNvSpPr txBox="1"/>
          <p:nvPr/>
        </p:nvSpPr>
        <p:spPr>
          <a:xfrm>
            <a:off x="5244475" y="692775"/>
            <a:ext cx="3018300" cy="15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latin typeface="Zilla Slab SemiBold"/>
                <a:ea typeface="Zilla Slab SemiBold"/>
                <a:cs typeface="Zilla Slab SemiBold"/>
                <a:sym typeface="Zilla Slab SemiBold"/>
              </a:rPr>
              <a:t>LESSON 5.2</a:t>
            </a:r>
            <a:br>
              <a:rPr lang="en" sz="2600">
                <a:solidFill>
                  <a:schemeClr val="lt1"/>
                </a:solidFill>
                <a:latin typeface="Zilla Slab SemiBold"/>
                <a:ea typeface="Zilla Slab SemiBold"/>
                <a:cs typeface="Zilla Slab SemiBold"/>
                <a:sym typeface="Zilla Slab SemiBold"/>
              </a:rPr>
            </a:br>
            <a:r>
              <a:rPr lang="en" sz="2600">
                <a:solidFill>
                  <a:schemeClr val="lt1"/>
                </a:solidFill>
                <a:latin typeface="Zilla Slab SemiBold"/>
                <a:ea typeface="Zilla Slab SemiBold"/>
                <a:cs typeface="Zilla Slab SemiBold"/>
                <a:sym typeface="Zilla Slab SemiBold"/>
              </a:rPr>
              <a:t>NATHANAEL, JAMES, JOHN</a:t>
            </a:r>
            <a:endParaRPr sz="2600">
              <a:solidFill>
                <a:schemeClr val="lt1"/>
              </a:solidFill>
              <a:latin typeface="Zilla Slab SemiBold"/>
              <a:ea typeface="Zilla Slab SemiBold"/>
              <a:cs typeface="Zilla Slab SemiBold"/>
              <a:sym typeface="Zilla Slab SemiBold"/>
            </a:endParaRPr>
          </a:p>
          <a:p>
            <a:pPr indent="0" lvl="0" marL="0" rtl="0" algn="l">
              <a:spcBef>
                <a:spcPts val="0"/>
              </a:spcBef>
              <a:spcAft>
                <a:spcPts val="0"/>
              </a:spcAft>
              <a:buNone/>
            </a:pPr>
            <a:r>
              <a:t/>
            </a:r>
            <a:endParaRPr sz="2600">
              <a:solidFill>
                <a:schemeClr val="lt1"/>
              </a:solidFill>
              <a:latin typeface="Zilla Slab SemiBold"/>
              <a:ea typeface="Zilla Slab SemiBold"/>
              <a:cs typeface="Zilla Slab SemiBold"/>
              <a:sym typeface="Zilla Slab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467">
            <a:alpha val="8180"/>
          </a:srgbClr>
        </a:solidFill>
      </p:bgPr>
    </p:bg>
    <p:spTree>
      <p:nvGrpSpPr>
        <p:cNvPr id="66" name="Shape 66"/>
        <p:cNvGrpSpPr/>
        <p:nvPr/>
      </p:nvGrpSpPr>
      <p:grpSpPr>
        <a:xfrm>
          <a:off x="0" y="0"/>
          <a:ext cx="0" cy="0"/>
          <a:chOff x="0" y="0"/>
          <a:chExt cx="0" cy="0"/>
        </a:xfrm>
      </p:grpSpPr>
      <p:sp>
        <p:nvSpPr>
          <p:cNvPr id="67" name="Google Shape;67;p15"/>
          <p:cNvSpPr/>
          <p:nvPr/>
        </p:nvSpPr>
        <p:spPr>
          <a:xfrm>
            <a:off x="114450" y="125250"/>
            <a:ext cx="8915100" cy="4893000"/>
          </a:xfrm>
          <a:prstGeom prst="rect">
            <a:avLst/>
          </a:prstGeom>
          <a:noFill/>
          <a:ln cap="flat" cmpd="sng" w="9525">
            <a:solidFill>
              <a:srgbClr val="EF484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5"/>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69" name="Google Shape;69;p15"/>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0" name="Google Shape;70;p15"/>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1 John 1:3*</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467">
            <a:alpha val="8180"/>
          </a:srgbClr>
        </a:solidFill>
      </p:bgPr>
    </p:bg>
    <p:spTree>
      <p:nvGrpSpPr>
        <p:cNvPr id="74" name="Shape 74"/>
        <p:cNvGrpSpPr/>
        <p:nvPr/>
      </p:nvGrpSpPr>
      <p:grpSpPr>
        <a:xfrm>
          <a:off x="0" y="0"/>
          <a:ext cx="0" cy="0"/>
          <a:chOff x="0" y="0"/>
          <a:chExt cx="0" cy="0"/>
        </a:xfrm>
      </p:grpSpPr>
      <p:sp>
        <p:nvSpPr>
          <p:cNvPr id="75" name="Google Shape;75;p16"/>
          <p:cNvSpPr/>
          <p:nvPr/>
        </p:nvSpPr>
        <p:spPr>
          <a:xfrm>
            <a:off x="114450" y="125250"/>
            <a:ext cx="8915100" cy="4893000"/>
          </a:xfrm>
          <a:prstGeom prst="rect">
            <a:avLst/>
          </a:prstGeom>
          <a:noFill/>
          <a:ln cap="flat" cmpd="sng" w="9525">
            <a:solidFill>
              <a:srgbClr val="EF484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6"/>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77" name="Google Shape;77;p16"/>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8" name="Google Shape;78;p16"/>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Matthew 5:16</a:t>
            </a:r>
            <a:endParaRPr b="1" i="1" sz="2000">
              <a:solidFill>
                <a:schemeClr val="dk1"/>
              </a:solidFill>
              <a:latin typeface="Antic Slab"/>
              <a:ea typeface="Antic Slab"/>
              <a:cs typeface="Antic Slab"/>
              <a:sym typeface="Antic Sla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467">
            <a:alpha val="8180"/>
          </a:srgbClr>
        </a:solidFill>
      </p:bgPr>
    </p:bg>
    <p:spTree>
      <p:nvGrpSpPr>
        <p:cNvPr id="82" name="Shape 82"/>
        <p:cNvGrpSpPr/>
        <p:nvPr/>
      </p:nvGrpSpPr>
      <p:grpSpPr>
        <a:xfrm>
          <a:off x="0" y="0"/>
          <a:ext cx="0" cy="0"/>
          <a:chOff x="0" y="0"/>
          <a:chExt cx="0" cy="0"/>
        </a:xfrm>
      </p:grpSpPr>
      <p:sp>
        <p:nvSpPr>
          <p:cNvPr id="83" name="Google Shape;83;p17"/>
          <p:cNvSpPr/>
          <p:nvPr/>
        </p:nvSpPr>
        <p:spPr>
          <a:xfrm>
            <a:off x="114450" y="125250"/>
            <a:ext cx="8915100" cy="4893000"/>
          </a:xfrm>
          <a:prstGeom prst="rect">
            <a:avLst/>
          </a:prstGeom>
          <a:noFill/>
          <a:ln cap="flat" cmpd="sng" w="9525">
            <a:solidFill>
              <a:srgbClr val="EF484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7"/>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85" name="Google Shape;85;p17"/>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86" name="Google Shape;86;p17"/>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Hebrews 11:4</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92" name="Google Shape;92;p18"/>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MISCONCEPTION</a:t>
            </a:r>
            <a:endParaRPr sz="3600">
              <a:solidFill>
                <a:schemeClr val="lt1"/>
              </a:solidFill>
              <a:latin typeface="Zilla Slab SemiBold"/>
              <a:ea typeface="Zilla Slab SemiBold"/>
              <a:cs typeface="Zilla Slab SemiBold"/>
              <a:sym typeface="Zilla Slab SemiBold"/>
            </a:endParaRPr>
          </a:p>
        </p:txBody>
      </p:sp>
      <p:sp>
        <p:nvSpPr>
          <p:cNvPr id="93" name="Google Shape;93;p18"/>
          <p:cNvSpPr txBox="1"/>
          <p:nvPr>
            <p:ph idx="1" type="subTitle"/>
          </p:nvPr>
        </p:nvSpPr>
        <p:spPr>
          <a:xfrm>
            <a:off x="692250" y="1346100"/>
            <a:ext cx="7759500" cy="32118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Some think they don’t need Jesus. They look at the good works they’ve produced during their life and feel confident they are good enough to get into any heaven that must exist. Their confidence is built on a falsehood.</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99" name="Google Shape;99;p19"/>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ILLUMINATION</a:t>
            </a:r>
            <a:endParaRPr sz="3600">
              <a:solidFill>
                <a:schemeClr val="lt1"/>
              </a:solidFill>
              <a:latin typeface="Zilla Slab SemiBold"/>
              <a:ea typeface="Zilla Slab SemiBold"/>
              <a:cs typeface="Zilla Slab SemiBold"/>
              <a:sym typeface="Zilla Slab SemiBold"/>
            </a:endParaRPr>
          </a:p>
        </p:txBody>
      </p:sp>
      <p:sp>
        <p:nvSpPr>
          <p:cNvPr id="100" name="Google Shape;100;p19"/>
          <p:cNvSpPr txBox="1"/>
          <p:nvPr>
            <p:ph idx="1" type="subTitle"/>
          </p:nvPr>
        </p:nvSpPr>
        <p:spPr>
          <a:xfrm>
            <a:off x="739275" y="1346100"/>
            <a:ext cx="7759500" cy="34242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0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000">
                <a:solidFill>
                  <a:schemeClr val="dk1"/>
                </a:solidFill>
                <a:latin typeface="Montserrat Medium"/>
                <a:ea typeface="Montserrat Medium"/>
                <a:cs typeface="Montserrat Medium"/>
                <a:sym typeface="Montserrat Medium"/>
              </a:rPr>
              <a:t>No one, not even one person, is good enough to get into heaven on their own. Everyone has sinned; we all fall short, even Jesus’ disciples. Without Jesus’ death on the cross and defeat over death, we would have no hope of eternal life with God. But, Jesus did die on the cross, rise from the dead, and conquer sin and death. Jesus offers us eternal life by faith. Anyone who trusts Him as their Savior will experience forgiveness of their sins and receive a guaranteed eternal life with their Creator.</a:t>
            </a:r>
            <a:endParaRPr sz="20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4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8467">
            <a:alpha val="8180"/>
          </a:srgbClr>
        </a:solidFill>
      </p:bgPr>
    </p:bg>
    <p:spTree>
      <p:nvGrpSpPr>
        <p:cNvPr id="104" name="Shape 104"/>
        <p:cNvGrpSpPr/>
        <p:nvPr/>
      </p:nvGrpSpPr>
      <p:grpSpPr>
        <a:xfrm>
          <a:off x="0" y="0"/>
          <a:ext cx="0" cy="0"/>
          <a:chOff x="0" y="0"/>
          <a:chExt cx="0" cy="0"/>
        </a:xfrm>
      </p:grpSpPr>
      <p:sp>
        <p:nvSpPr>
          <p:cNvPr id="105" name="Google Shape;105;p20"/>
          <p:cNvSpPr txBox="1"/>
          <p:nvPr/>
        </p:nvSpPr>
        <p:spPr>
          <a:xfrm>
            <a:off x="1552000" y="590400"/>
            <a:ext cx="6826200" cy="3959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I am a child of the living God. Jesus knows everything about me — both my faith and my failures — and still calls me friend.</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
        <p:nvSpPr>
          <p:cNvPr id="106" name="Google Shape;106;p20"/>
          <p:cNvSpPr/>
          <p:nvPr/>
        </p:nvSpPr>
        <p:spPr>
          <a:xfrm>
            <a:off x="0" y="0"/>
            <a:ext cx="890400" cy="5143500"/>
          </a:xfrm>
          <a:prstGeom prst="rect">
            <a:avLst/>
          </a:prstGeom>
          <a:solidFill>
            <a:srgbClr val="EB846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20"/>
          <p:cNvSpPr txBox="1"/>
          <p:nvPr/>
        </p:nvSpPr>
        <p:spPr>
          <a:xfrm rot="-5400000">
            <a:off x="-2139150" y="2230225"/>
            <a:ext cx="5146500" cy="86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FFFFFF"/>
                </a:solidFill>
                <a:latin typeface="Zilla Slab SemiBold"/>
                <a:ea typeface="Zilla Slab SemiBold"/>
                <a:cs typeface="Zilla Slab SemiBold"/>
                <a:sym typeface="Zilla Slab SemiBold"/>
              </a:rPr>
              <a:t>I D E N T I T Y   I N S I G H T</a:t>
            </a:r>
            <a:endParaRPr sz="1800">
              <a:solidFill>
                <a:srgbClr val="59595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1"/>
          <p:cNvPicPr preferRelativeResize="0"/>
          <p:nvPr/>
        </p:nvPicPr>
        <p:blipFill rotWithShape="1">
          <a:blip r:embed="rId3">
            <a:alphaModFix/>
          </a:blip>
          <a:srcRect b="12424" l="30547" r="27007" t="42246"/>
          <a:stretch/>
        </p:blipFill>
        <p:spPr>
          <a:xfrm>
            <a:off x="0" y="0"/>
            <a:ext cx="9144001" cy="1346100"/>
          </a:xfrm>
          <a:prstGeom prst="rect">
            <a:avLst/>
          </a:prstGeom>
          <a:noFill/>
          <a:ln>
            <a:noFill/>
          </a:ln>
        </p:spPr>
      </p:pic>
      <p:sp>
        <p:nvSpPr>
          <p:cNvPr id="113" name="Google Shape;113;p21"/>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ISRAEL</a:t>
            </a:r>
            <a:endParaRPr sz="3600">
              <a:solidFill>
                <a:schemeClr val="lt1"/>
              </a:solidFill>
              <a:latin typeface="Zilla Slab SemiBold"/>
              <a:ea typeface="Zilla Slab SemiBold"/>
              <a:cs typeface="Zilla Slab SemiBold"/>
              <a:sym typeface="Zilla Slab SemiBold"/>
            </a:endParaRPr>
          </a:p>
        </p:txBody>
      </p:sp>
      <p:sp>
        <p:nvSpPr>
          <p:cNvPr id="114" name="Google Shape;114;p21"/>
          <p:cNvSpPr txBox="1"/>
          <p:nvPr>
            <p:ph idx="1" type="subTitle"/>
          </p:nvPr>
        </p:nvSpPr>
        <p:spPr>
          <a:xfrm>
            <a:off x="692250" y="1767650"/>
            <a:ext cx="7759500" cy="25026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God’s chosen people, descendants of Jacob; Israel is the name God assigned to Jacob and his descendants after their encounter at Peniel.</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