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Zilla Slab SemiBold"/>
      <p:bold r:id="rId27"/>
    </p:embeddedFont>
    <p:embeddedFont>
      <p:font typeface="Montserrat Medium"/>
      <p:regular r:id="rId28"/>
      <p:bold r:id="rId29"/>
      <p:italic r:id="rId30"/>
      <p:boldItalic r:id="rId31"/>
    </p:embeddedFont>
    <p:embeddedFont>
      <p:font typeface="Antic Slab"/>
      <p:regular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MontserratMedium-regular.fntdata"/><Relationship Id="rId27" Type="http://schemas.openxmlformats.org/officeDocument/2006/relationships/font" Target="fonts/ZillaSlabSemiBold-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Medium-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Medium-boldItalic.fntdata"/><Relationship Id="rId30" Type="http://schemas.openxmlformats.org/officeDocument/2006/relationships/font" Target="fonts/MontserratMedium-italic.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AnticSlab-regular.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588eaf1d9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588eaf1d9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5e0253b546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5e0253b546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5e0253b546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5e0253b546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5e0253b546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5e0253b546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5e0253b546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5e0253b546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6148aaacd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6148aaacd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6148aaacd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6148aaacd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6148aaacd2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6148aaacd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6148aaacd2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6148aaacd2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617a97bd2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617a97bd2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5e9fcbaf3b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5e9fcbaf3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588eaf1d94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588eaf1d94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588eaf1d94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3588eaf1d94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588eaf1d94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3588eaf1d94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588eaf1d94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588eaf1d94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5e9fcbaf3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5e9fcbaf3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5e9fcbaf3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5e9fcbaf3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588eaf1d94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588eaf1d94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5e0253b54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5e0253b54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588eaf1d94_0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588eaf1d94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5e0253b546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5e0253b54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grpSp>
        <p:nvGrpSpPr>
          <p:cNvPr id="54" name="Google Shape;54;p13"/>
          <p:cNvGrpSpPr/>
          <p:nvPr/>
        </p:nvGrpSpPr>
        <p:grpSpPr>
          <a:xfrm>
            <a:off x="2843091" y="2151288"/>
            <a:ext cx="3457819" cy="700091"/>
            <a:chOff x="3164950" y="1944506"/>
            <a:chExt cx="2773800" cy="561600"/>
          </a:xfrm>
        </p:grpSpPr>
        <p:sp>
          <p:nvSpPr>
            <p:cNvPr id="55" name="Google Shape;55;p13"/>
            <p:cNvSpPr/>
            <p:nvPr/>
          </p:nvSpPr>
          <p:spPr>
            <a:xfrm>
              <a:off x="3164950" y="1944506"/>
              <a:ext cx="2773800" cy="561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 name="Google Shape;56;p13"/>
            <p:cNvSpPr txBox="1"/>
            <p:nvPr/>
          </p:nvSpPr>
          <p:spPr>
            <a:xfrm>
              <a:off x="3164950" y="2075616"/>
              <a:ext cx="2773800" cy="29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rgbClr val="A8ACAB"/>
                  </a:solidFill>
                  <a:latin typeface="Zilla Slab SemiBold"/>
                  <a:ea typeface="Zilla Slab SemiBold"/>
                  <a:cs typeface="Zilla Slab SemiBold"/>
                  <a:sym typeface="Zilla Slab SemiBold"/>
                </a:rPr>
                <a:t>I D E N T I T Y</a:t>
              </a:r>
              <a:endParaRPr sz="2900">
                <a:solidFill>
                  <a:srgbClr val="A8ACAB"/>
                </a:solidFill>
                <a:latin typeface="Zilla Slab SemiBold"/>
                <a:ea typeface="Zilla Slab SemiBold"/>
                <a:cs typeface="Zilla Slab SemiBold"/>
                <a:sym typeface="Zilla Slab SemiBold"/>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22"/>
          <p:cNvPicPr preferRelativeResize="0"/>
          <p:nvPr/>
        </p:nvPicPr>
        <p:blipFill rotWithShape="1">
          <a:blip r:embed="rId3">
            <a:alphaModFix/>
          </a:blip>
          <a:srcRect b="12424" l="30547" r="27007" t="42246"/>
          <a:stretch/>
        </p:blipFill>
        <p:spPr>
          <a:xfrm>
            <a:off x="0" y="0"/>
            <a:ext cx="9144001" cy="1346100"/>
          </a:xfrm>
          <a:prstGeom prst="rect">
            <a:avLst/>
          </a:prstGeom>
          <a:noFill/>
          <a:ln>
            <a:noFill/>
          </a:ln>
        </p:spPr>
      </p:pic>
      <p:sp>
        <p:nvSpPr>
          <p:cNvPr id="120" name="Google Shape;120;p22"/>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GRACE</a:t>
            </a:r>
            <a:endParaRPr sz="3600">
              <a:solidFill>
                <a:schemeClr val="lt1"/>
              </a:solidFill>
              <a:latin typeface="Zilla Slab SemiBold"/>
              <a:ea typeface="Zilla Slab SemiBold"/>
              <a:cs typeface="Zilla Slab SemiBold"/>
              <a:sym typeface="Zilla Slab SemiBold"/>
            </a:endParaRPr>
          </a:p>
        </p:txBody>
      </p:sp>
      <p:sp>
        <p:nvSpPr>
          <p:cNvPr id="121" name="Google Shape;121;p22"/>
          <p:cNvSpPr txBox="1"/>
          <p:nvPr>
            <p:ph idx="1" type="subTitle"/>
          </p:nvPr>
        </p:nvSpPr>
        <p:spPr>
          <a:xfrm>
            <a:off x="692250" y="1767650"/>
            <a:ext cx="7759500" cy="25026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600">
                <a:solidFill>
                  <a:schemeClr val="dk1"/>
                </a:solidFill>
                <a:latin typeface="Montserrat Medium"/>
                <a:ea typeface="Montserrat Medium"/>
                <a:cs typeface="Montserrat Medium"/>
                <a:sym typeface="Montserrat Medium"/>
              </a:rPr>
              <a:t>Unearned favor from a relationship with God</a:t>
            </a:r>
            <a:r>
              <a:rPr lang="en" sz="2600">
                <a:solidFill>
                  <a:schemeClr val="dk1"/>
                </a:solidFill>
                <a:latin typeface="Montserrat Medium"/>
                <a:ea typeface="Montserrat Medium"/>
                <a:cs typeface="Montserrat Medium"/>
                <a:sym typeface="Montserrat Medium"/>
              </a:rPr>
              <a:t>, </a:t>
            </a:r>
            <a:r>
              <a:rPr lang="en" sz="2600">
                <a:solidFill>
                  <a:schemeClr val="dk1"/>
                </a:solidFill>
                <a:latin typeface="Montserrat Medium"/>
                <a:ea typeface="Montserrat Medium"/>
                <a:cs typeface="Montserrat Medium"/>
                <a:sym typeface="Montserrat Medium"/>
              </a:rPr>
              <a:t>expressed most in the gift of salvation and the Christ-life that salvation is.</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3"/>
          <p:cNvPicPr preferRelativeResize="0"/>
          <p:nvPr/>
        </p:nvPicPr>
        <p:blipFill rotWithShape="1">
          <a:blip r:embed="rId3">
            <a:alphaModFix/>
          </a:blip>
          <a:srcRect b="12424" l="30547" r="27007" t="42246"/>
          <a:stretch/>
        </p:blipFill>
        <p:spPr>
          <a:xfrm>
            <a:off x="0" y="0"/>
            <a:ext cx="9144001" cy="1346100"/>
          </a:xfrm>
          <a:prstGeom prst="rect">
            <a:avLst/>
          </a:prstGeom>
          <a:noFill/>
          <a:ln>
            <a:noFill/>
          </a:ln>
        </p:spPr>
      </p:pic>
      <p:sp>
        <p:nvSpPr>
          <p:cNvPr id="127" name="Google Shape;127;p23"/>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DOCTRINE</a:t>
            </a:r>
            <a:endParaRPr sz="3600">
              <a:solidFill>
                <a:schemeClr val="lt1"/>
              </a:solidFill>
              <a:latin typeface="Zilla Slab SemiBold"/>
              <a:ea typeface="Zilla Slab SemiBold"/>
              <a:cs typeface="Zilla Slab SemiBold"/>
              <a:sym typeface="Zilla Slab SemiBold"/>
            </a:endParaRPr>
          </a:p>
        </p:txBody>
      </p:sp>
      <p:sp>
        <p:nvSpPr>
          <p:cNvPr id="128" name="Google Shape;128;p23"/>
          <p:cNvSpPr txBox="1"/>
          <p:nvPr>
            <p:ph idx="1" type="subTitle"/>
          </p:nvPr>
        </p:nvSpPr>
        <p:spPr>
          <a:xfrm>
            <a:off x="638275" y="1636225"/>
            <a:ext cx="7813500" cy="25026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600">
                <a:solidFill>
                  <a:schemeClr val="dk1"/>
                </a:solidFill>
                <a:latin typeface="Montserrat Medium"/>
                <a:ea typeface="Montserrat Medium"/>
                <a:cs typeface="Montserrat Medium"/>
                <a:sym typeface="Montserrat Medium"/>
              </a:rPr>
              <a:t>The entirety of truths that form and flow from the Bible; the basis of orthodox Christianity.</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24"/>
          <p:cNvPicPr preferRelativeResize="0"/>
          <p:nvPr/>
        </p:nvPicPr>
        <p:blipFill rotWithShape="1">
          <a:blip r:embed="rId3">
            <a:alphaModFix/>
          </a:blip>
          <a:srcRect b="12424" l="30547" r="27007" t="42246"/>
          <a:stretch/>
        </p:blipFill>
        <p:spPr>
          <a:xfrm>
            <a:off x="0" y="0"/>
            <a:ext cx="9144001" cy="1346100"/>
          </a:xfrm>
          <a:prstGeom prst="rect">
            <a:avLst/>
          </a:prstGeom>
          <a:noFill/>
          <a:ln>
            <a:noFill/>
          </a:ln>
        </p:spPr>
      </p:pic>
      <p:sp>
        <p:nvSpPr>
          <p:cNvPr id="134" name="Google Shape;134;p24"/>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THEOLOGY</a:t>
            </a:r>
            <a:endParaRPr sz="3600">
              <a:solidFill>
                <a:schemeClr val="lt1"/>
              </a:solidFill>
              <a:latin typeface="Zilla Slab SemiBold"/>
              <a:ea typeface="Zilla Slab SemiBold"/>
              <a:cs typeface="Zilla Slab SemiBold"/>
              <a:sym typeface="Zilla Slab SemiBold"/>
            </a:endParaRPr>
          </a:p>
        </p:txBody>
      </p:sp>
      <p:sp>
        <p:nvSpPr>
          <p:cNvPr id="135" name="Google Shape;135;p24"/>
          <p:cNvSpPr txBox="1"/>
          <p:nvPr>
            <p:ph idx="1" type="subTitle"/>
          </p:nvPr>
        </p:nvSpPr>
        <p:spPr>
          <a:xfrm>
            <a:off x="692250" y="1767650"/>
            <a:ext cx="7759500" cy="25026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400">
                <a:solidFill>
                  <a:schemeClr val="dk1"/>
                </a:solidFill>
                <a:latin typeface="Montserrat Medium"/>
                <a:ea typeface="Montserrat Medium"/>
                <a:cs typeface="Montserrat Medium"/>
                <a:sym typeface="Montserrat Medium"/>
              </a:rPr>
              <a:t>Literally, the study of God; practically, the study of Christian doctrines observed in the Scriptures and their application to the issues of life.</a:t>
            </a:r>
            <a:endParaRPr sz="24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p25"/>
          <p:cNvPicPr preferRelativeResize="0"/>
          <p:nvPr/>
        </p:nvPicPr>
        <p:blipFill rotWithShape="1">
          <a:blip r:embed="rId3">
            <a:alphaModFix/>
          </a:blip>
          <a:srcRect b="12424" l="30547" r="27007" t="42246"/>
          <a:stretch/>
        </p:blipFill>
        <p:spPr>
          <a:xfrm>
            <a:off x="0" y="0"/>
            <a:ext cx="9144001" cy="1346100"/>
          </a:xfrm>
          <a:prstGeom prst="rect">
            <a:avLst/>
          </a:prstGeom>
          <a:noFill/>
          <a:ln>
            <a:noFill/>
          </a:ln>
        </p:spPr>
      </p:pic>
      <p:sp>
        <p:nvSpPr>
          <p:cNvPr id="141" name="Google Shape;141;p25"/>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MERCY</a:t>
            </a:r>
            <a:endParaRPr sz="3600">
              <a:solidFill>
                <a:schemeClr val="lt1"/>
              </a:solidFill>
              <a:latin typeface="Zilla Slab SemiBold"/>
              <a:ea typeface="Zilla Slab SemiBold"/>
              <a:cs typeface="Zilla Slab SemiBold"/>
              <a:sym typeface="Zilla Slab SemiBold"/>
            </a:endParaRPr>
          </a:p>
        </p:txBody>
      </p:sp>
      <p:sp>
        <p:nvSpPr>
          <p:cNvPr id="142" name="Google Shape;142;p25"/>
          <p:cNvSpPr txBox="1"/>
          <p:nvPr>
            <p:ph idx="1" type="subTitle"/>
          </p:nvPr>
        </p:nvSpPr>
        <p:spPr>
          <a:xfrm>
            <a:off x="692250" y="1767650"/>
            <a:ext cx="7907400" cy="25026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What God gives out of His love for His children to those who are lost in their sins and have recognized their need for a Savior; a blessing bestowed upon Christians through the sacrificial death of Jesus.</a:t>
            </a:r>
            <a:endParaRPr sz="26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26"/>
          <p:cNvPicPr preferRelativeResize="0"/>
          <p:nvPr/>
        </p:nvPicPr>
        <p:blipFill rotWithShape="1">
          <a:blip r:embed="rId3">
            <a:alphaModFix/>
          </a:blip>
          <a:srcRect b="12424" l="30547" r="27007" t="42246"/>
          <a:stretch/>
        </p:blipFill>
        <p:spPr>
          <a:xfrm>
            <a:off x="0" y="0"/>
            <a:ext cx="9144001" cy="1346100"/>
          </a:xfrm>
          <a:prstGeom prst="rect">
            <a:avLst/>
          </a:prstGeom>
          <a:noFill/>
          <a:ln>
            <a:noFill/>
          </a:ln>
        </p:spPr>
      </p:pic>
      <p:sp>
        <p:nvSpPr>
          <p:cNvPr id="148" name="Google Shape;148;p26"/>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FELLOWSHIP</a:t>
            </a:r>
            <a:endParaRPr sz="3600">
              <a:solidFill>
                <a:schemeClr val="lt1"/>
              </a:solidFill>
              <a:latin typeface="Zilla Slab SemiBold"/>
              <a:ea typeface="Zilla Slab SemiBold"/>
              <a:cs typeface="Zilla Slab SemiBold"/>
              <a:sym typeface="Zilla Slab SemiBold"/>
            </a:endParaRPr>
          </a:p>
        </p:txBody>
      </p:sp>
      <p:sp>
        <p:nvSpPr>
          <p:cNvPr id="149" name="Google Shape;149;p26"/>
          <p:cNvSpPr txBox="1"/>
          <p:nvPr>
            <p:ph idx="1" type="subTitle"/>
          </p:nvPr>
        </p:nvSpPr>
        <p:spPr>
          <a:xfrm>
            <a:off x="692250" y="1767650"/>
            <a:ext cx="7907400" cy="25026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From the biblical word </a:t>
            </a:r>
            <a:r>
              <a:rPr i="1" lang="en" sz="2600">
                <a:solidFill>
                  <a:schemeClr val="dk1"/>
                </a:solidFill>
                <a:latin typeface="Montserrat Medium"/>
                <a:ea typeface="Montserrat Medium"/>
                <a:cs typeface="Montserrat Medium"/>
                <a:sym typeface="Montserrat Medium"/>
              </a:rPr>
              <a:t>koinonia</a:t>
            </a:r>
            <a:r>
              <a:rPr lang="en" sz="2600">
                <a:solidFill>
                  <a:schemeClr val="dk1"/>
                </a:solidFill>
                <a:latin typeface="Montserrat Medium"/>
                <a:ea typeface="Montserrat Medium"/>
                <a:cs typeface="Montserrat Medium"/>
                <a:sym typeface="Montserrat Medium"/>
              </a:rPr>
              <a:t> (Greek), where we get our words communion and community.</a:t>
            </a:r>
            <a:endParaRPr sz="26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27"/>
          <p:cNvPicPr preferRelativeResize="0"/>
          <p:nvPr/>
        </p:nvPicPr>
        <p:blipFill rotWithShape="1">
          <a:blip r:embed="rId3">
            <a:alphaModFix/>
          </a:blip>
          <a:srcRect b="12424" l="30547" r="27007" t="42246"/>
          <a:stretch/>
        </p:blipFill>
        <p:spPr>
          <a:xfrm>
            <a:off x="0" y="0"/>
            <a:ext cx="9144001" cy="1346100"/>
          </a:xfrm>
          <a:prstGeom prst="rect">
            <a:avLst/>
          </a:prstGeom>
          <a:noFill/>
          <a:ln>
            <a:noFill/>
          </a:ln>
        </p:spPr>
      </p:pic>
      <p:sp>
        <p:nvSpPr>
          <p:cNvPr id="155" name="Google Shape;155;p27"/>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TRUTH</a:t>
            </a:r>
            <a:endParaRPr sz="3600">
              <a:solidFill>
                <a:schemeClr val="lt1"/>
              </a:solidFill>
              <a:latin typeface="Zilla Slab SemiBold"/>
              <a:ea typeface="Zilla Slab SemiBold"/>
              <a:cs typeface="Zilla Slab SemiBold"/>
              <a:sym typeface="Zilla Slab SemiBold"/>
            </a:endParaRPr>
          </a:p>
        </p:txBody>
      </p:sp>
      <p:sp>
        <p:nvSpPr>
          <p:cNvPr id="156" name="Google Shape;156;p27"/>
          <p:cNvSpPr txBox="1"/>
          <p:nvPr>
            <p:ph idx="1" type="subTitle"/>
          </p:nvPr>
        </p:nvSpPr>
        <p:spPr>
          <a:xfrm>
            <a:off x="692250" y="1767650"/>
            <a:ext cx="7907400" cy="250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ontserrat Medium"/>
                <a:ea typeface="Montserrat Medium"/>
                <a:cs typeface="Montserrat Medium"/>
                <a:sym typeface="Montserrat Medium"/>
              </a:rPr>
              <a:t>That which aligns with reality; God’s Word.</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28"/>
          <p:cNvPicPr preferRelativeResize="0"/>
          <p:nvPr/>
        </p:nvPicPr>
        <p:blipFill rotWithShape="1">
          <a:blip r:embed="rId3">
            <a:alphaModFix/>
          </a:blip>
          <a:srcRect b="12424" l="30547" r="27007" t="42246"/>
          <a:stretch/>
        </p:blipFill>
        <p:spPr>
          <a:xfrm>
            <a:off x="0" y="0"/>
            <a:ext cx="9144001" cy="1346100"/>
          </a:xfrm>
          <a:prstGeom prst="rect">
            <a:avLst/>
          </a:prstGeom>
          <a:noFill/>
          <a:ln>
            <a:noFill/>
          </a:ln>
        </p:spPr>
      </p:pic>
      <p:sp>
        <p:nvSpPr>
          <p:cNvPr id="162" name="Google Shape;162;p28"/>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SANCTIFY</a:t>
            </a:r>
            <a:endParaRPr sz="3600">
              <a:solidFill>
                <a:schemeClr val="lt1"/>
              </a:solidFill>
              <a:latin typeface="Zilla Slab SemiBold"/>
              <a:ea typeface="Zilla Slab SemiBold"/>
              <a:cs typeface="Zilla Slab SemiBold"/>
              <a:sym typeface="Zilla Slab SemiBold"/>
            </a:endParaRPr>
          </a:p>
        </p:txBody>
      </p:sp>
      <p:sp>
        <p:nvSpPr>
          <p:cNvPr id="163" name="Google Shape;163;p28"/>
          <p:cNvSpPr txBox="1"/>
          <p:nvPr>
            <p:ph idx="1" type="subTitle"/>
          </p:nvPr>
        </p:nvSpPr>
        <p:spPr>
          <a:xfrm>
            <a:off x="692250" y="1767650"/>
            <a:ext cx="7907400" cy="250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ontserrat Medium"/>
                <a:ea typeface="Montserrat Medium"/>
                <a:cs typeface="Montserrat Medium"/>
                <a:sym typeface="Montserrat Medium"/>
              </a:rPr>
              <a:t>To make holy; to set apart.</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29"/>
          <p:cNvPicPr preferRelativeResize="0"/>
          <p:nvPr/>
        </p:nvPicPr>
        <p:blipFill rotWithShape="1">
          <a:blip r:embed="rId3">
            <a:alphaModFix/>
          </a:blip>
          <a:srcRect b="12424" l="30547" r="27007" t="42246"/>
          <a:stretch/>
        </p:blipFill>
        <p:spPr>
          <a:xfrm>
            <a:off x="0" y="0"/>
            <a:ext cx="9144001" cy="1346100"/>
          </a:xfrm>
          <a:prstGeom prst="rect">
            <a:avLst/>
          </a:prstGeom>
          <a:noFill/>
          <a:ln>
            <a:noFill/>
          </a:ln>
        </p:spPr>
      </p:pic>
      <p:sp>
        <p:nvSpPr>
          <p:cNvPr id="169" name="Google Shape;169;p29"/>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INVITATION</a:t>
            </a:r>
            <a:endParaRPr sz="3600">
              <a:solidFill>
                <a:schemeClr val="lt1"/>
              </a:solidFill>
              <a:latin typeface="Zilla Slab SemiBold"/>
              <a:ea typeface="Zilla Slab SemiBold"/>
              <a:cs typeface="Zilla Slab SemiBold"/>
              <a:sym typeface="Zilla Slab SemiBold"/>
            </a:endParaRPr>
          </a:p>
        </p:txBody>
      </p:sp>
      <p:sp>
        <p:nvSpPr>
          <p:cNvPr id="170" name="Google Shape;170;p29"/>
          <p:cNvSpPr txBox="1"/>
          <p:nvPr>
            <p:ph idx="1" type="subTitle"/>
          </p:nvPr>
        </p:nvSpPr>
        <p:spPr>
          <a:xfrm>
            <a:off x="692250" y="1767650"/>
            <a:ext cx="7907400" cy="25026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Requesting the presence or participation of someone.</a:t>
            </a:r>
            <a:endParaRPr sz="26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8467">
            <a:alpha val="8180"/>
          </a:srgbClr>
        </a:solidFill>
      </p:bgPr>
    </p:bg>
    <p:spTree>
      <p:nvGrpSpPr>
        <p:cNvPr id="178" name="Shape 178"/>
        <p:cNvGrpSpPr/>
        <p:nvPr/>
      </p:nvGrpSpPr>
      <p:grpSpPr>
        <a:xfrm>
          <a:off x="0" y="0"/>
          <a:ext cx="0" cy="0"/>
          <a:chOff x="0" y="0"/>
          <a:chExt cx="0" cy="0"/>
        </a:xfrm>
      </p:grpSpPr>
      <p:sp>
        <p:nvSpPr>
          <p:cNvPr id="179" name="Google Shape;179;p31"/>
          <p:cNvSpPr txBox="1"/>
          <p:nvPr/>
        </p:nvSpPr>
        <p:spPr>
          <a:xfrm>
            <a:off x="1491525" y="591900"/>
            <a:ext cx="7195500" cy="395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ontserrat Medium"/>
                <a:ea typeface="Montserrat Medium"/>
                <a:cs typeface="Montserrat Medium"/>
                <a:sym typeface="Montserrat Medium"/>
              </a:rPr>
              <a:t>Here’s a place to share something longer such as a quote, or a statement or paragraph.</a:t>
            </a:r>
            <a:endParaRPr sz="2600">
              <a:solidFill>
                <a:schemeClr val="dk1"/>
              </a:solidFill>
              <a:latin typeface="Montserrat Medium"/>
              <a:ea typeface="Montserrat Medium"/>
              <a:cs typeface="Montserrat Medium"/>
              <a:sym typeface="Montserrat Medium"/>
            </a:endParaRPr>
          </a:p>
        </p:txBody>
      </p:sp>
      <p:sp>
        <p:nvSpPr>
          <p:cNvPr id="180" name="Google Shape;180;p31"/>
          <p:cNvSpPr txBox="1"/>
          <p:nvPr/>
        </p:nvSpPr>
        <p:spPr>
          <a:xfrm rot="-5400000">
            <a:off x="-2136984" y="2098400"/>
            <a:ext cx="5146500" cy="868200"/>
          </a:xfrm>
          <a:prstGeom prst="rect">
            <a:avLst/>
          </a:prstGeom>
          <a:solidFill>
            <a:srgbClr val="EB846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chemeClr val="lt1"/>
                </a:solidFill>
                <a:latin typeface="Zilla Slab SemiBold"/>
                <a:ea typeface="Zilla Slab SemiBold"/>
                <a:cs typeface="Zilla Slab SemiBold"/>
                <a:sym typeface="Zilla Slab SemiBold"/>
              </a:rPr>
              <a:t>I D E N T I T Y</a:t>
            </a:r>
            <a:endParaRPr sz="18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14"/>
          <p:cNvPicPr preferRelativeResize="0"/>
          <p:nvPr/>
        </p:nvPicPr>
        <p:blipFill rotWithShape="1">
          <a:blip r:embed="rId3">
            <a:alphaModFix/>
          </a:blip>
          <a:srcRect b="23960" l="0" r="0" t="0"/>
          <a:stretch/>
        </p:blipFill>
        <p:spPr>
          <a:xfrm>
            <a:off x="-1" y="0"/>
            <a:ext cx="9144003" cy="5143501"/>
          </a:xfrm>
          <a:prstGeom prst="rect">
            <a:avLst/>
          </a:prstGeom>
          <a:noFill/>
          <a:ln>
            <a:noFill/>
          </a:ln>
        </p:spPr>
      </p:pic>
      <p:sp>
        <p:nvSpPr>
          <p:cNvPr id="62" name="Google Shape;62;p14"/>
          <p:cNvSpPr txBox="1"/>
          <p:nvPr/>
        </p:nvSpPr>
        <p:spPr>
          <a:xfrm>
            <a:off x="5244475" y="692775"/>
            <a:ext cx="3018300" cy="158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lt1"/>
                </a:solidFill>
                <a:latin typeface="Zilla Slab SemiBold"/>
                <a:ea typeface="Zilla Slab SemiBold"/>
                <a:cs typeface="Zilla Slab SemiBold"/>
                <a:sym typeface="Zilla Slab SemiBold"/>
              </a:rPr>
              <a:t>LESSON 8.2</a:t>
            </a:r>
            <a:br>
              <a:rPr lang="en" sz="2600">
                <a:solidFill>
                  <a:schemeClr val="lt1"/>
                </a:solidFill>
                <a:latin typeface="Zilla Slab SemiBold"/>
                <a:ea typeface="Zilla Slab SemiBold"/>
                <a:cs typeface="Zilla Slab SemiBold"/>
                <a:sym typeface="Zilla Slab SemiBold"/>
              </a:rPr>
            </a:br>
            <a:r>
              <a:rPr lang="en" sz="2600">
                <a:solidFill>
                  <a:schemeClr val="lt1"/>
                </a:solidFill>
                <a:latin typeface="Zilla Slab SemiBold"/>
                <a:ea typeface="Zilla Slab SemiBold"/>
                <a:cs typeface="Zilla Slab SemiBold"/>
                <a:sym typeface="Zilla Slab SemiBold"/>
              </a:rPr>
              <a:t>YOU</a:t>
            </a:r>
            <a:endParaRPr sz="2600">
              <a:solidFill>
                <a:schemeClr val="lt1"/>
              </a:solidFill>
              <a:latin typeface="Zilla Slab SemiBold"/>
              <a:ea typeface="Zilla Slab SemiBold"/>
              <a:cs typeface="Zilla Slab SemiBold"/>
              <a:sym typeface="Zilla Slab SemiBold"/>
            </a:endParaRPr>
          </a:p>
          <a:p>
            <a:pPr indent="0" lvl="0" marL="0" rtl="0" algn="l">
              <a:spcBef>
                <a:spcPts val="0"/>
              </a:spcBef>
              <a:spcAft>
                <a:spcPts val="0"/>
              </a:spcAft>
              <a:buNone/>
            </a:pPr>
            <a:r>
              <a:t/>
            </a:r>
            <a:endParaRPr sz="2600">
              <a:solidFill>
                <a:schemeClr val="lt1"/>
              </a:solidFill>
              <a:latin typeface="Zilla Slab SemiBold"/>
              <a:ea typeface="Zilla Slab SemiBold"/>
              <a:cs typeface="Zilla Slab SemiBold"/>
              <a:sym typeface="Zilla Slab SemiBo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p32"/>
          <p:cNvPicPr preferRelativeResize="0"/>
          <p:nvPr/>
        </p:nvPicPr>
        <p:blipFill rotWithShape="1">
          <a:blip r:embed="rId3">
            <a:alphaModFix/>
          </a:blip>
          <a:srcRect b="12424" l="30547" r="27007" t="42246"/>
          <a:stretch/>
        </p:blipFill>
        <p:spPr>
          <a:xfrm>
            <a:off x="0" y="0"/>
            <a:ext cx="9144001" cy="1346100"/>
          </a:xfrm>
          <a:prstGeom prst="rect">
            <a:avLst/>
          </a:prstGeom>
          <a:noFill/>
          <a:ln>
            <a:noFill/>
          </a:ln>
        </p:spPr>
      </p:pic>
      <p:sp>
        <p:nvSpPr>
          <p:cNvPr id="186" name="Google Shape;186;p32"/>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OPTIONAL SLIDE TEMPLATE</a:t>
            </a:r>
            <a:endParaRPr sz="3600">
              <a:solidFill>
                <a:schemeClr val="lt1"/>
              </a:solidFill>
              <a:latin typeface="Zilla Slab SemiBold"/>
              <a:ea typeface="Zilla Slab SemiBold"/>
              <a:cs typeface="Zilla Slab SemiBold"/>
              <a:sym typeface="Zilla Slab SemiBold"/>
            </a:endParaRPr>
          </a:p>
        </p:txBody>
      </p:sp>
      <p:sp>
        <p:nvSpPr>
          <p:cNvPr id="187" name="Google Shape;187;p32"/>
          <p:cNvSpPr txBox="1"/>
          <p:nvPr/>
        </p:nvSpPr>
        <p:spPr>
          <a:xfrm>
            <a:off x="429413" y="1255775"/>
            <a:ext cx="2635800" cy="30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Montserrat Medium"/>
                <a:ea typeface="Montserrat Medium"/>
                <a:cs typeface="Montserrat Medium"/>
                <a:sym typeface="Montserrat Medium"/>
              </a:rPr>
              <a:t>Insert first of three statements here.</a:t>
            </a:r>
            <a:endParaRPr sz="2000">
              <a:solidFill>
                <a:schemeClr val="dk1"/>
              </a:solidFill>
              <a:latin typeface="Montserrat Medium"/>
              <a:ea typeface="Montserrat Medium"/>
              <a:cs typeface="Montserrat Medium"/>
              <a:sym typeface="Montserrat Medium"/>
            </a:endParaRPr>
          </a:p>
        </p:txBody>
      </p:sp>
      <p:sp>
        <p:nvSpPr>
          <p:cNvPr id="188" name="Google Shape;188;p32"/>
          <p:cNvSpPr txBox="1"/>
          <p:nvPr/>
        </p:nvSpPr>
        <p:spPr>
          <a:xfrm>
            <a:off x="3254100" y="1255775"/>
            <a:ext cx="2635800" cy="30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Montserrat Medium"/>
                <a:ea typeface="Montserrat Medium"/>
                <a:cs typeface="Montserrat Medium"/>
                <a:sym typeface="Montserrat Medium"/>
              </a:rPr>
              <a:t>Insert second of three statements here.</a:t>
            </a:r>
            <a:endParaRPr sz="2000">
              <a:solidFill>
                <a:schemeClr val="dk1"/>
              </a:solidFill>
              <a:latin typeface="Montserrat Medium"/>
              <a:ea typeface="Montserrat Medium"/>
              <a:cs typeface="Montserrat Medium"/>
              <a:sym typeface="Montserrat Medium"/>
            </a:endParaRPr>
          </a:p>
        </p:txBody>
      </p:sp>
      <p:sp>
        <p:nvSpPr>
          <p:cNvPr id="189" name="Google Shape;189;p32"/>
          <p:cNvSpPr txBox="1"/>
          <p:nvPr/>
        </p:nvSpPr>
        <p:spPr>
          <a:xfrm>
            <a:off x="6078788" y="1255775"/>
            <a:ext cx="2635800" cy="30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Montserrat Medium"/>
                <a:ea typeface="Montserrat Medium"/>
                <a:cs typeface="Montserrat Medium"/>
                <a:sym typeface="Montserrat Medium"/>
              </a:rPr>
              <a:t>Insert third of three statements here.</a:t>
            </a:r>
            <a:endParaRPr sz="2000">
              <a:solidFill>
                <a:schemeClr val="dk1"/>
              </a:solidFill>
              <a:latin typeface="Montserrat Medium"/>
              <a:ea typeface="Montserrat Medium"/>
              <a:cs typeface="Montserrat Medium"/>
              <a:sym typeface="Montserrat Medium"/>
            </a:endParaRPr>
          </a:p>
        </p:txBody>
      </p:sp>
      <p:cxnSp>
        <p:nvCxnSpPr>
          <p:cNvPr id="190" name="Google Shape;190;p32"/>
          <p:cNvCxnSpPr/>
          <p:nvPr/>
        </p:nvCxnSpPr>
        <p:spPr>
          <a:xfrm>
            <a:off x="3081150" y="1238050"/>
            <a:ext cx="0" cy="3468600"/>
          </a:xfrm>
          <a:prstGeom prst="straightConnector1">
            <a:avLst/>
          </a:prstGeom>
          <a:noFill/>
          <a:ln cap="flat" cmpd="sng" w="9525">
            <a:solidFill>
              <a:srgbClr val="EF484A"/>
            </a:solidFill>
            <a:prstDash val="solid"/>
            <a:round/>
            <a:headEnd len="med" w="med" type="none"/>
            <a:tailEnd len="med" w="med" type="none"/>
          </a:ln>
        </p:spPr>
      </p:cxnSp>
      <p:cxnSp>
        <p:nvCxnSpPr>
          <p:cNvPr id="191" name="Google Shape;191;p32"/>
          <p:cNvCxnSpPr/>
          <p:nvPr/>
        </p:nvCxnSpPr>
        <p:spPr>
          <a:xfrm>
            <a:off x="5989225" y="1238050"/>
            <a:ext cx="0" cy="3468600"/>
          </a:xfrm>
          <a:prstGeom prst="straightConnector1">
            <a:avLst/>
          </a:prstGeom>
          <a:noFill/>
          <a:ln cap="flat" cmpd="sng" w="9525">
            <a:solidFill>
              <a:srgbClr val="EF484A"/>
            </a:solidFill>
            <a:prstDash val="solid"/>
            <a:round/>
            <a:headEnd len="med" w="med" type="none"/>
            <a:tailEnd len="med" w="med"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8467"/>
        </a:solidFill>
      </p:bgPr>
    </p:bg>
    <p:spTree>
      <p:nvGrpSpPr>
        <p:cNvPr id="195" name="Shape 195"/>
        <p:cNvGrpSpPr/>
        <p:nvPr/>
      </p:nvGrpSpPr>
      <p:grpSpPr>
        <a:xfrm>
          <a:off x="0" y="0"/>
          <a:ext cx="0" cy="0"/>
          <a:chOff x="0" y="0"/>
          <a:chExt cx="0" cy="0"/>
        </a:xfrm>
      </p:grpSpPr>
      <p:pic>
        <p:nvPicPr>
          <p:cNvPr id="196" name="Google Shape;196;p33"/>
          <p:cNvPicPr preferRelativeResize="0"/>
          <p:nvPr/>
        </p:nvPicPr>
        <p:blipFill rotWithShape="1">
          <a:blip r:embed="rId3">
            <a:alphaModFix/>
          </a:blip>
          <a:srcRect b="0" l="11418" r="0" t="0"/>
          <a:stretch/>
        </p:blipFill>
        <p:spPr>
          <a:xfrm>
            <a:off x="577551" y="571475"/>
            <a:ext cx="3407099" cy="4000548"/>
          </a:xfrm>
          <a:prstGeom prst="rect">
            <a:avLst/>
          </a:prstGeom>
          <a:noFill/>
          <a:ln>
            <a:noFill/>
          </a:ln>
        </p:spPr>
      </p:pic>
      <p:sp>
        <p:nvSpPr>
          <p:cNvPr id="197" name="Google Shape;197;p33"/>
          <p:cNvSpPr txBox="1"/>
          <p:nvPr/>
        </p:nvSpPr>
        <p:spPr>
          <a:xfrm>
            <a:off x="4264975" y="1465750"/>
            <a:ext cx="3758700" cy="328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600">
                <a:solidFill>
                  <a:srgbClr val="FFFFFF"/>
                </a:solidFill>
                <a:latin typeface="Montserrat Medium"/>
                <a:ea typeface="Montserrat Medium"/>
                <a:cs typeface="Montserrat Medium"/>
                <a:sym typeface="Montserrat Medium"/>
              </a:rPr>
              <a:t>The photo to the left is a placeholder. You can replace the photo on the side and add your text here.</a:t>
            </a:r>
            <a:endParaRPr sz="2600">
              <a:solidFill>
                <a:srgbClr val="FFFFFF"/>
              </a:solidFill>
              <a:latin typeface="Montserrat Medium"/>
              <a:ea typeface="Montserrat Medium"/>
              <a:cs typeface="Montserrat Medium"/>
              <a:sym typeface="Montserrat Medium"/>
            </a:endParaRPr>
          </a:p>
        </p:txBody>
      </p:sp>
      <p:sp>
        <p:nvSpPr>
          <p:cNvPr id="198" name="Google Shape;198;p33"/>
          <p:cNvSpPr txBox="1"/>
          <p:nvPr/>
        </p:nvSpPr>
        <p:spPr>
          <a:xfrm>
            <a:off x="4251925" y="268275"/>
            <a:ext cx="3784800" cy="55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rgbClr val="FFFFFF"/>
                </a:solidFill>
                <a:latin typeface="Zilla Slab SemiBold"/>
                <a:ea typeface="Zilla Slab SemiBold"/>
                <a:cs typeface="Zilla Slab SemiBold"/>
                <a:sym typeface="Zilla Slab SemiBold"/>
              </a:rPr>
              <a:t>(Optional slide template)</a:t>
            </a:r>
            <a:endParaRPr sz="2600">
              <a:solidFill>
                <a:srgbClr val="FFFFFF"/>
              </a:solidFill>
              <a:latin typeface="Zilla Slab SemiBold"/>
              <a:ea typeface="Zilla Slab SemiBold"/>
              <a:cs typeface="Zilla Slab SemiBold"/>
              <a:sym typeface="Zilla Slab SemiBold"/>
            </a:endParaRPr>
          </a:p>
          <a:p>
            <a:pPr indent="0" lvl="0" marL="0" rtl="0" algn="l">
              <a:spcBef>
                <a:spcPts val="0"/>
              </a:spcBef>
              <a:spcAft>
                <a:spcPts val="0"/>
              </a:spcAft>
              <a:buNone/>
            </a:pPr>
            <a:r>
              <a:rPr lang="en" sz="2600">
                <a:solidFill>
                  <a:srgbClr val="FFFFFF"/>
                </a:solidFill>
                <a:latin typeface="Zilla Slab SemiBold"/>
                <a:ea typeface="Zilla Slab SemiBold"/>
                <a:cs typeface="Zilla Slab SemiBold"/>
                <a:sym typeface="Zilla Slab SemiBold"/>
              </a:rPr>
              <a:t>PHOTO CAPTION HERE</a:t>
            </a:r>
            <a:endParaRPr sz="2600">
              <a:solidFill>
                <a:srgbClr val="FFFFFF"/>
              </a:solidFill>
              <a:latin typeface="Zilla Slab SemiBold"/>
              <a:ea typeface="Zilla Slab SemiBold"/>
              <a:cs typeface="Zilla Slab SemiBold"/>
              <a:sym typeface="Zilla Slab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8467">
            <a:alpha val="8180"/>
          </a:srgbClr>
        </a:solidFill>
      </p:bgPr>
    </p:bg>
    <p:spTree>
      <p:nvGrpSpPr>
        <p:cNvPr id="66" name="Shape 66"/>
        <p:cNvGrpSpPr/>
        <p:nvPr/>
      </p:nvGrpSpPr>
      <p:grpSpPr>
        <a:xfrm>
          <a:off x="0" y="0"/>
          <a:ext cx="0" cy="0"/>
          <a:chOff x="0" y="0"/>
          <a:chExt cx="0" cy="0"/>
        </a:xfrm>
      </p:grpSpPr>
      <p:sp>
        <p:nvSpPr>
          <p:cNvPr id="67" name="Google Shape;67;p15"/>
          <p:cNvSpPr/>
          <p:nvPr/>
        </p:nvSpPr>
        <p:spPr>
          <a:xfrm>
            <a:off x="114450" y="125250"/>
            <a:ext cx="8915100" cy="4893000"/>
          </a:xfrm>
          <a:prstGeom prst="rect">
            <a:avLst/>
          </a:prstGeom>
          <a:noFill/>
          <a:ln cap="flat" cmpd="sng" w="9525">
            <a:solidFill>
              <a:srgbClr val="EF484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 name="Google Shape;68;p15"/>
          <p:cNvSpPr txBox="1"/>
          <p:nvPr>
            <p:ph idx="1" type="body"/>
          </p:nvPr>
        </p:nvSpPr>
        <p:spPr>
          <a:xfrm>
            <a:off x="379400" y="288150"/>
            <a:ext cx="8261700" cy="6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200">
                <a:solidFill>
                  <a:schemeClr val="dk1"/>
                </a:solidFill>
                <a:latin typeface="Zilla Slab SemiBold"/>
                <a:ea typeface="Zilla Slab SemiBold"/>
                <a:cs typeface="Zilla Slab SemiBold"/>
                <a:sym typeface="Zilla Slab SemiBold"/>
              </a:rPr>
              <a:t>M E M O R Y   V E R S E :</a:t>
            </a:r>
            <a:endParaRPr sz="3200">
              <a:solidFill>
                <a:schemeClr val="dk1"/>
              </a:solidFill>
              <a:latin typeface="Zilla Slab SemiBold"/>
              <a:ea typeface="Zilla Slab SemiBold"/>
              <a:cs typeface="Zilla Slab SemiBold"/>
              <a:sym typeface="Zilla Slab SemiBold"/>
            </a:endParaRPr>
          </a:p>
        </p:txBody>
      </p:sp>
      <p:sp>
        <p:nvSpPr>
          <p:cNvPr id="69" name="Google Shape;69;p15"/>
          <p:cNvSpPr txBox="1"/>
          <p:nvPr/>
        </p:nvSpPr>
        <p:spPr>
          <a:xfrm>
            <a:off x="663150" y="968475"/>
            <a:ext cx="7817700" cy="340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ontserrat Medium"/>
                <a:ea typeface="Montserrat Medium"/>
                <a:cs typeface="Montserrat Medium"/>
                <a:sym typeface="Montserrat Medium"/>
              </a:rPr>
              <a:t>“Insert full scripture here.”</a:t>
            </a:r>
            <a:endParaRPr sz="2600">
              <a:solidFill>
                <a:schemeClr val="dk1"/>
              </a:solidFill>
              <a:latin typeface="Montserrat Medium"/>
              <a:ea typeface="Montserrat Medium"/>
              <a:cs typeface="Montserrat Medium"/>
              <a:sym typeface="Montserrat Medium"/>
            </a:endParaRPr>
          </a:p>
        </p:txBody>
      </p:sp>
      <p:sp>
        <p:nvSpPr>
          <p:cNvPr id="70" name="Google Shape;70;p15"/>
          <p:cNvSpPr txBox="1"/>
          <p:nvPr>
            <p:ph idx="4294967295" type="subTitle"/>
          </p:nvPr>
        </p:nvSpPr>
        <p:spPr>
          <a:xfrm>
            <a:off x="441150" y="4377075"/>
            <a:ext cx="8349000" cy="4698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i="1" lang="en" sz="2000">
                <a:solidFill>
                  <a:schemeClr val="dk1"/>
                </a:solidFill>
                <a:latin typeface="Montserrat Medium"/>
                <a:ea typeface="Montserrat Medium"/>
                <a:cs typeface="Montserrat Medium"/>
                <a:sym typeface="Montserrat Medium"/>
              </a:rPr>
              <a:t>Titus 3:5*</a:t>
            </a:r>
            <a:endParaRPr i="1" sz="20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8467">
            <a:alpha val="8180"/>
          </a:srgbClr>
        </a:solidFill>
      </p:bgPr>
    </p:bg>
    <p:spTree>
      <p:nvGrpSpPr>
        <p:cNvPr id="74" name="Shape 74"/>
        <p:cNvGrpSpPr/>
        <p:nvPr/>
      </p:nvGrpSpPr>
      <p:grpSpPr>
        <a:xfrm>
          <a:off x="0" y="0"/>
          <a:ext cx="0" cy="0"/>
          <a:chOff x="0" y="0"/>
          <a:chExt cx="0" cy="0"/>
        </a:xfrm>
      </p:grpSpPr>
      <p:sp>
        <p:nvSpPr>
          <p:cNvPr id="75" name="Google Shape;75;p16"/>
          <p:cNvSpPr/>
          <p:nvPr/>
        </p:nvSpPr>
        <p:spPr>
          <a:xfrm>
            <a:off x="114450" y="125250"/>
            <a:ext cx="8915100" cy="4893000"/>
          </a:xfrm>
          <a:prstGeom prst="rect">
            <a:avLst/>
          </a:prstGeom>
          <a:noFill/>
          <a:ln cap="flat" cmpd="sng" w="9525">
            <a:solidFill>
              <a:srgbClr val="EF484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 name="Google Shape;76;p16"/>
          <p:cNvSpPr txBox="1"/>
          <p:nvPr>
            <p:ph idx="1" type="body"/>
          </p:nvPr>
        </p:nvSpPr>
        <p:spPr>
          <a:xfrm>
            <a:off x="379400" y="288150"/>
            <a:ext cx="8261700" cy="6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200">
                <a:solidFill>
                  <a:schemeClr val="dk1"/>
                </a:solidFill>
                <a:latin typeface="Zilla Slab SemiBold"/>
                <a:ea typeface="Zilla Slab SemiBold"/>
                <a:cs typeface="Zilla Slab SemiBold"/>
                <a:sym typeface="Zilla Slab SemiBold"/>
              </a:rPr>
              <a:t>M E M O R Y   V E R S E :</a:t>
            </a:r>
            <a:endParaRPr sz="3200">
              <a:solidFill>
                <a:schemeClr val="dk1"/>
              </a:solidFill>
              <a:latin typeface="Zilla Slab SemiBold"/>
              <a:ea typeface="Zilla Slab SemiBold"/>
              <a:cs typeface="Zilla Slab SemiBold"/>
              <a:sym typeface="Zilla Slab SemiBold"/>
            </a:endParaRPr>
          </a:p>
        </p:txBody>
      </p:sp>
      <p:sp>
        <p:nvSpPr>
          <p:cNvPr id="77" name="Google Shape;77;p16"/>
          <p:cNvSpPr txBox="1"/>
          <p:nvPr/>
        </p:nvSpPr>
        <p:spPr>
          <a:xfrm>
            <a:off x="663150" y="968475"/>
            <a:ext cx="7817700" cy="340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ontserrat Medium"/>
                <a:ea typeface="Montserrat Medium"/>
                <a:cs typeface="Montserrat Medium"/>
                <a:sym typeface="Montserrat Medium"/>
              </a:rPr>
              <a:t>“Insert full scripture here.”</a:t>
            </a:r>
            <a:endParaRPr sz="2600">
              <a:solidFill>
                <a:schemeClr val="dk1"/>
              </a:solidFill>
              <a:latin typeface="Montserrat Medium"/>
              <a:ea typeface="Montserrat Medium"/>
              <a:cs typeface="Montserrat Medium"/>
              <a:sym typeface="Montserrat Medium"/>
            </a:endParaRPr>
          </a:p>
        </p:txBody>
      </p:sp>
      <p:sp>
        <p:nvSpPr>
          <p:cNvPr id="78" name="Google Shape;78;p16"/>
          <p:cNvSpPr txBox="1"/>
          <p:nvPr>
            <p:ph idx="4294967295" type="subTitle"/>
          </p:nvPr>
        </p:nvSpPr>
        <p:spPr>
          <a:xfrm>
            <a:off x="441150" y="4377075"/>
            <a:ext cx="8349000" cy="4698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i="1" lang="en" sz="2000">
                <a:solidFill>
                  <a:schemeClr val="dk1"/>
                </a:solidFill>
                <a:latin typeface="Montserrat Medium"/>
                <a:ea typeface="Montserrat Medium"/>
                <a:cs typeface="Montserrat Medium"/>
                <a:sym typeface="Montserrat Medium"/>
              </a:rPr>
              <a:t>3 John 1:2</a:t>
            </a:r>
            <a:endParaRPr b="1" i="1" sz="2000">
              <a:solidFill>
                <a:schemeClr val="dk1"/>
              </a:solidFill>
              <a:latin typeface="Antic Slab"/>
              <a:ea typeface="Antic Slab"/>
              <a:cs typeface="Antic Slab"/>
              <a:sym typeface="Antic Slab"/>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8467">
            <a:alpha val="8180"/>
          </a:srgbClr>
        </a:solidFill>
      </p:bgPr>
    </p:bg>
    <p:spTree>
      <p:nvGrpSpPr>
        <p:cNvPr id="82" name="Shape 82"/>
        <p:cNvGrpSpPr/>
        <p:nvPr/>
      </p:nvGrpSpPr>
      <p:grpSpPr>
        <a:xfrm>
          <a:off x="0" y="0"/>
          <a:ext cx="0" cy="0"/>
          <a:chOff x="0" y="0"/>
          <a:chExt cx="0" cy="0"/>
        </a:xfrm>
      </p:grpSpPr>
      <p:sp>
        <p:nvSpPr>
          <p:cNvPr id="83" name="Google Shape;83;p17"/>
          <p:cNvSpPr/>
          <p:nvPr/>
        </p:nvSpPr>
        <p:spPr>
          <a:xfrm>
            <a:off x="114450" y="125250"/>
            <a:ext cx="8915100" cy="4893000"/>
          </a:xfrm>
          <a:prstGeom prst="rect">
            <a:avLst/>
          </a:prstGeom>
          <a:noFill/>
          <a:ln cap="flat" cmpd="sng" w="9525">
            <a:solidFill>
              <a:srgbClr val="EF484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4" name="Google Shape;84;p17"/>
          <p:cNvSpPr txBox="1"/>
          <p:nvPr>
            <p:ph idx="1" type="body"/>
          </p:nvPr>
        </p:nvSpPr>
        <p:spPr>
          <a:xfrm>
            <a:off x="379400" y="288150"/>
            <a:ext cx="8261700" cy="6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200">
                <a:solidFill>
                  <a:schemeClr val="dk1"/>
                </a:solidFill>
                <a:latin typeface="Zilla Slab SemiBold"/>
                <a:ea typeface="Zilla Slab SemiBold"/>
                <a:cs typeface="Zilla Slab SemiBold"/>
                <a:sym typeface="Zilla Slab SemiBold"/>
              </a:rPr>
              <a:t>M E M O R Y   V E R S E :</a:t>
            </a:r>
            <a:endParaRPr sz="3200">
              <a:solidFill>
                <a:schemeClr val="dk1"/>
              </a:solidFill>
              <a:latin typeface="Zilla Slab SemiBold"/>
              <a:ea typeface="Zilla Slab SemiBold"/>
              <a:cs typeface="Zilla Slab SemiBold"/>
              <a:sym typeface="Zilla Slab SemiBold"/>
            </a:endParaRPr>
          </a:p>
        </p:txBody>
      </p:sp>
      <p:sp>
        <p:nvSpPr>
          <p:cNvPr id="85" name="Google Shape;85;p17"/>
          <p:cNvSpPr txBox="1"/>
          <p:nvPr/>
        </p:nvSpPr>
        <p:spPr>
          <a:xfrm>
            <a:off x="663150" y="968475"/>
            <a:ext cx="7817700" cy="340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ontserrat Medium"/>
                <a:ea typeface="Montserrat Medium"/>
                <a:cs typeface="Montserrat Medium"/>
                <a:sym typeface="Montserrat Medium"/>
              </a:rPr>
              <a:t>“Insert full scripture here.”</a:t>
            </a:r>
            <a:endParaRPr sz="2600">
              <a:solidFill>
                <a:schemeClr val="dk1"/>
              </a:solidFill>
              <a:latin typeface="Montserrat Medium"/>
              <a:ea typeface="Montserrat Medium"/>
              <a:cs typeface="Montserrat Medium"/>
              <a:sym typeface="Montserrat Medium"/>
            </a:endParaRPr>
          </a:p>
        </p:txBody>
      </p:sp>
      <p:sp>
        <p:nvSpPr>
          <p:cNvPr id="86" name="Google Shape;86;p17"/>
          <p:cNvSpPr txBox="1"/>
          <p:nvPr>
            <p:ph idx="4294967295" type="subTitle"/>
          </p:nvPr>
        </p:nvSpPr>
        <p:spPr>
          <a:xfrm>
            <a:off x="441150" y="4377075"/>
            <a:ext cx="8349000" cy="4698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i="1" lang="en" sz="2000">
                <a:solidFill>
                  <a:schemeClr val="dk1"/>
                </a:solidFill>
                <a:latin typeface="Montserrat Medium"/>
                <a:ea typeface="Montserrat Medium"/>
                <a:cs typeface="Montserrat Medium"/>
                <a:sym typeface="Montserrat Medium"/>
              </a:rPr>
              <a:t>Revelation 3:19–20</a:t>
            </a:r>
            <a:endParaRPr i="1" sz="20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8"/>
          <p:cNvPicPr preferRelativeResize="0"/>
          <p:nvPr/>
        </p:nvPicPr>
        <p:blipFill rotWithShape="1">
          <a:blip r:embed="rId3">
            <a:alphaModFix/>
          </a:blip>
          <a:srcRect b="12424" l="30547" r="27007" t="42246"/>
          <a:stretch/>
        </p:blipFill>
        <p:spPr>
          <a:xfrm>
            <a:off x="0" y="0"/>
            <a:ext cx="9144001" cy="1346100"/>
          </a:xfrm>
          <a:prstGeom prst="rect">
            <a:avLst/>
          </a:prstGeom>
          <a:noFill/>
          <a:ln>
            <a:noFill/>
          </a:ln>
        </p:spPr>
      </p:pic>
      <p:sp>
        <p:nvSpPr>
          <p:cNvPr id="92" name="Google Shape;92;p18"/>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MISCONCEPTION</a:t>
            </a:r>
            <a:endParaRPr sz="3600">
              <a:solidFill>
                <a:schemeClr val="lt1"/>
              </a:solidFill>
              <a:latin typeface="Zilla Slab SemiBold"/>
              <a:ea typeface="Zilla Slab SemiBold"/>
              <a:cs typeface="Zilla Slab SemiBold"/>
              <a:sym typeface="Zilla Slab SemiBold"/>
            </a:endParaRPr>
          </a:p>
        </p:txBody>
      </p:sp>
      <p:sp>
        <p:nvSpPr>
          <p:cNvPr id="93" name="Google Shape;93;p18"/>
          <p:cNvSpPr txBox="1"/>
          <p:nvPr>
            <p:ph idx="1" type="subTitle"/>
          </p:nvPr>
        </p:nvSpPr>
        <p:spPr>
          <a:xfrm>
            <a:off x="692250" y="1346100"/>
            <a:ext cx="7759500" cy="32118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Some doubt the glory of God because of all the bad things that happen on Earth. They argue that because of death, pain and suffering, either God isn’t as powerful as His Word says or He isn’t as good as He claims.</a:t>
            </a:r>
            <a:endParaRPr sz="26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19"/>
          <p:cNvPicPr preferRelativeResize="0"/>
          <p:nvPr/>
        </p:nvPicPr>
        <p:blipFill rotWithShape="1">
          <a:blip r:embed="rId3">
            <a:alphaModFix/>
          </a:blip>
          <a:srcRect b="12424" l="30547" r="27007" t="42246"/>
          <a:stretch/>
        </p:blipFill>
        <p:spPr>
          <a:xfrm>
            <a:off x="0" y="0"/>
            <a:ext cx="9144001" cy="1346100"/>
          </a:xfrm>
          <a:prstGeom prst="rect">
            <a:avLst/>
          </a:prstGeom>
          <a:noFill/>
          <a:ln>
            <a:noFill/>
          </a:ln>
        </p:spPr>
      </p:pic>
      <p:sp>
        <p:nvSpPr>
          <p:cNvPr id="99" name="Google Shape;99;p19"/>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ILLUMINATION</a:t>
            </a:r>
            <a:endParaRPr sz="3600">
              <a:solidFill>
                <a:schemeClr val="lt1"/>
              </a:solidFill>
              <a:latin typeface="Zilla Slab SemiBold"/>
              <a:ea typeface="Zilla Slab SemiBold"/>
              <a:cs typeface="Zilla Slab SemiBold"/>
              <a:sym typeface="Zilla Slab SemiBold"/>
            </a:endParaRPr>
          </a:p>
        </p:txBody>
      </p:sp>
      <p:sp>
        <p:nvSpPr>
          <p:cNvPr id="100" name="Google Shape;100;p19"/>
          <p:cNvSpPr txBox="1"/>
          <p:nvPr>
            <p:ph idx="1" type="subTitle"/>
          </p:nvPr>
        </p:nvSpPr>
        <p:spPr>
          <a:xfrm>
            <a:off x="739275" y="1346100"/>
            <a:ext cx="7759500" cy="34242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21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Clr>
                <a:schemeClr val="dk1"/>
              </a:buClr>
              <a:buSzPts val="1100"/>
              <a:buFont typeface="Arial"/>
              <a:buNone/>
            </a:pPr>
            <a:r>
              <a:rPr lang="en" sz="2100">
                <a:solidFill>
                  <a:schemeClr val="dk1"/>
                </a:solidFill>
                <a:latin typeface="Montserrat Medium"/>
                <a:ea typeface="Montserrat Medium"/>
                <a:cs typeface="Montserrat Medium"/>
                <a:sym typeface="Montserrat Medium"/>
              </a:rPr>
              <a:t>The one true God of the Bible is all-powerful and completely good, and His glory is so great we cannot fully comprehend it. Sin entered the world through Adam because God gave him the free will to follow Him or choose to sin. Even though Adam chose to sin, and we do too, that doesn’t diminish the glory of God. Jesus, God’s invitation to faith, conquered sin on the cross through His death and resurrection. One day God will return to Earth to take Christians to heaven where His glory will be seen on full display.</a:t>
            </a:r>
            <a:endParaRPr sz="21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24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8467">
            <a:alpha val="8180"/>
          </a:srgbClr>
        </a:solidFill>
      </p:bgPr>
    </p:bg>
    <p:spTree>
      <p:nvGrpSpPr>
        <p:cNvPr id="104" name="Shape 104"/>
        <p:cNvGrpSpPr/>
        <p:nvPr/>
      </p:nvGrpSpPr>
      <p:grpSpPr>
        <a:xfrm>
          <a:off x="0" y="0"/>
          <a:ext cx="0" cy="0"/>
          <a:chOff x="0" y="0"/>
          <a:chExt cx="0" cy="0"/>
        </a:xfrm>
      </p:grpSpPr>
      <p:sp>
        <p:nvSpPr>
          <p:cNvPr id="105" name="Google Shape;105;p20"/>
          <p:cNvSpPr txBox="1"/>
          <p:nvPr/>
        </p:nvSpPr>
        <p:spPr>
          <a:xfrm>
            <a:off x="1552000" y="590400"/>
            <a:ext cx="6826200" cy="3959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God’s glory reveals Who He is. I am not only His image bearer but one who reflects His glory to the world as I become more and more like Jesus.</a:t>
            </a:r>
            <a:endParaRPr sz="26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
        <p:nvSpPr>
          <p:cNvPr id="106" name="Google Shape;106;p20"/>
          <p:cNvSpPr/>
          <p:nvPr/>
        </p:nvSpPr>
        <p:spPr>
          <a:xfrm>
            <a:off x="0" y="0"/>
            <a:ext cx="890400" cy="5143500"/>
          </a:xfrm>
          <a:prstGeom prst="rect">
            <a:avLst/>
          </a:prstGeom>
          <a:solidFill>
            <a:srgbClr val="EB846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7" name="Google Shape;107;p20"/>
          <p:cNvSpPr txBox="1"/>
          <p:nvPr/>
        </p:nvSpPr>
        <p:spPr>
          <a:xfrm rot="-5400000">
            <a:off x="-2139150" y="2230225"/>
            <a:ext cx="5146500" cy="86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rgbClr val="FFFFFF"/>
                </a:solidFill>
                <a:latin typeface="Zilla Slab SemiBold"/>
                <a:ea typeface="Zilla Slab SemiBold"/>
                <a:cs typeface="Zilla Slab SemiBold"/>
                <a:sym typeface="Zilla Slab SemiBold"/>
              </a:rPr>
              <a:t>I D E N T I T Y   I N S I G H T</a:t>
            </a:r>
            <a:endParaRPr sz="1800">
              <a:solidFill>
                <a:srgbClr val="59595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21"/>
          <p:cNvPicPr preferRelativeResize="0"/>
          <p:nvPr/>
        </p:nvPicPr>
        <p:blipFill rotWithShape="1">
          <a:blip r:embed="rId3">
            <a:alphaModFix/>
          </a:blip>
          <a:srcRect b="12424" l="30547" r="27007" t="42246"/>
          <a:stretch/>
        </p:blipFill>
        <p:spPr>
          <a:xfrm>
            <a:off x="0" y="0"/>
            <a:ext cx="9144001" cy="1346100"/>
          </a:xfrm>
          <a:prstGeom prst="rect">
            <a:avLst/>
          </a:prstGeom>
          <a:noFill/>
          <a:ln>
            <a:noFill/>
          </a:ln>
        </p:spPr>
      </p:pic>
      <p:sp>
        <p:nvSpPr>
          <p:cNvPr id="113" name="Google Shape;113;p21"/>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GLORY</a:t>
            </a:r>
            <a:endParaRPr sz="3600">
              <a:solidFill>
                <a:schemeClr val="lt1"/>
              </a:solidFill>
              <a:latin typeface="Zilla Slab SemiBold"/>
              <a:ea typeface="Zilla Slab SemiBold"/>
              <a:cs typeface="Zilla Slab SemiBold"/>
              <a:sym typeface="Zilla Slab SemiBold"/>
            </a:endParaRPr>
          </a:p>
        </p:txBody>
      </p:sp>
      <p:sp>
        <p:nvSpPr>
          <p:cNvPr id="114" name="Google Shape;114;p21"/>
          <p:cNvSpPr txBox="1"/>
          <p:nvPr>
            <p:ph idx="1" type="subTitle"/>
          </p:nvPr>
        </p:nvSpPr>
        <p:spPr>
          <a:xfrm>
            <a:off x="692250" y="1767650"/>
            <a:ext cx="7759500" cy="25026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God’s possession and characteristic, which he bestows to all His creation.</a:t>
            </a:r>
            <a:endParaRPr sz="26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