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Zilla Slab SemiBold"/>
      <p:bold r:id="rId21"/>
    </p:embeddedFont>
    <p:embeddedFont>
      <p:font typeface="Montserrat Medium"/>
      <p:regular r:id="rId22"/>
      <p:bold r:id="rId23"/>
      <p:italic r:id="rId24"/>
      <p:boldItalic r:id="rId25"/>
    </p:embeddedFont>
    <p:embeddedFont>
      <p:font typeface="Antic Slab"/>
      <p:regular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ontserratMedium-regular.fntdata"/><Relationship Id="rId21" Type="http://schemas.openxmlformats.org/officeDocument/2006/relationships/font" Target="fonts/ZillaSlabSemiBold-bold.fntdata"/><Relationship Id="rId24" Type="http://schemas.openxmlformats.org/officeDocument/2006/relationships/font" Target="fonts/MontserratMedium-italic.fntdata"/><Relationship Id="rId23" Type="http://schemas.openxmlformats.org/officeDocument/2006/relationships/font" Target="fonts/MontserratMedium-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nticSlab-regular.fntdata"/><Relationship Id="rId25" Type="http://schemas.openxmlformats.org/officeDocument/2006/relationships/font" Target="fonts/MontserratMedium-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588f55efa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588f55ef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5fc4fa0b2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5fc4fa0b2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5fc4fa0b2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5fc4fa0b2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617a331d2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617a331d2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5d7da442a4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5d7da442a4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588f55efa7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588f55efa7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588f55efa7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588f55efa7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588f55efa7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588f55efa7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5d7da442a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5d7da442a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588f55efa7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588f55efa7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5d7da442a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5d7da442a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5d7da442a4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5d7da442a4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588f55efa7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588f55efa7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588f55efa7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588f55efa7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5d7da442a4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5d7da442a4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grpSp>
        <p:nvGrpSpPr>
          <p:cNvPr id="54" name="Google Shape;54;p13"/>
          <p:cNvGrpSpPr/>
          <p:nvPr/>
        </p:nvGrpSpPr>
        <p:grpSpPr>
          <a:xfrm>
            <a:off x="2843091" y="2151288"/>
            <a:ext cx="3457819" cy="700091"/>
            <a:chOff x="3164950" y="1944506"/>
            <a:chExt cx="2773800" cy="561600"/>
          </a:xfrm>
        </p:grpSpPr>
        <p:sp>
          <p:nvSpPr>
            <p:cNvPr id="55" name="Google Shape;55;p13"/>
            <p:cNvSpPr/>
            <p:nvPr/>
          </p:nvSpPr>
          <p:spPr>
            <a:xfrm>
              <a:off x="3164950" y="1944506"/>
              <a:ext cx="2773800" cy="561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 name="Google Shape;56;p13"/>
            <p:cNvSpPr txBox="1"/>
            <p:nvPr/>
          </p:nvSpPr>
          <p:spPr>
            <a:xfrm>
              <a:off x="3164950" y="2075616"/>
              <a:ext cx="2773800" cy="29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rgbClr val="A8ACAB"/>
                  </a:solidFill>
                  <a:latin typeface="Zilla Slab SemiBold"/>
                  <a:ea typeface="Zilla Slab SemiBold"/>
                  <a:cs typeface="Zilla Slab SemiBold"/>
                  <a:sym typeface="Zilla Slab SemiBold"/>
                </a:rPr>
                <a:t>I D E N T I T Y</a:t>
              </a:r>
              <a:endParaRPr sz="2900">
                <a:solidFill>
                  <a:srgbClr val="A8ACAB"/>
                </a:solidFill>
                <a:latin typeface="Zilla Slab SemiBold"/>
                <a:ea typeface="Zilla Slab SemiBold"/>
                <a:cs typeface="Zilla Slab SemiBold"/>
                <a:sym typeface="Zilla Slab SemiBold"/>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22"/>
          <p:cNvPicPr preferRelativeResize="0"/>
          <p:nvPr/>
        </p:nvPicPr>
        <p:blipFill rotWithShape="1">
          <a:blip r:embed="rId3">
            <a:alphaModFix/>
          </a:blip>
          <a:srcRect b="5851" l="19238" r="24688" t="34261"/>
          <a:stretch/>
        </p:blipFill>
        <p:spPr>
          <a:xfrm>
            <a:off x="0" y="0"/>
            <a:ext cx="9144001" cy="1346100"/>
          </a:xfrm>
          <a:prstGeom prst="rect">
            <a:avLst/>
          </a:prstGeom>
          <a:noFill/>
          <a:ln>
            <a:noFill/>
          </a:ln>
        </p:spPr>
      </p:pic>
      <p:sp>
        <p:nvSpPr>
          <p:cNvPr id="120" name="Google Shape;120;p22"/>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SATURATE</a:t>
            </a:r>
            <a:endParaRPr sz="3600">
              <a:solidFill>
                <a:schemeClr val="lt1"/>
              </a:solidFill>
              <a:latin typeface="Zilla Slab SemiBold"/>
              <a:ea typeface="Zilla Slab SemiBold"/>
              <a:cs typeface="Zilla Slab SemiBold"/>
              <a:sym typeface="Zilla Slab SemiBold"/>
            </a:endParaRPr>
          </a:p>
        </p:txBody>
      </p:sp>
      <p:sp>
        <p:nvSpPr>
          <p:cNvPr id="121" name="Google Shape;121;p22"/>
          <p:cNvSpPr txBox="1"/>
          <p:nvPr/>
        </p:nvSpPr>
        <p:spPr>
          <a:xfrm>
            <a:off x="714300" y="1065000"/>
            <a:ext cx="77154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600">
                <a:solidFill>
                  <a:schemeClr val="dk1"/>
                </a:solidFill>
                <a:latin typeface="Montserrat Medium"/>
                <a:ea typeface="Montserrat Medium"/>
                <a:cs typeface="Montserrat Medium"/>
                <a:sym typeface="Montserrat Medium"/>
              </a:rPr>
              <a:t>Literally, completely filling with something such as Scripture, which when put in the minds of Christians, is a benefit to them.</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3"/>
          <p:cNvPicPr preferRelativeResize="0"/>
          <p:nvPr/>
        </p:nvPicPr>
        <p:blipFill rotWithShape="1">
          <a:blip r:embed="rId3">
            <a:alphaModFix/>
          </a:blip>
          <a:srcRect b="5851" l="19238" r="24688" t="34261"/>
          <a:stretch/>
        </p:blipFill>
        <p:spPr>
          <a:xfrm>
            <a:off x="0" y="0"/>
            <a:ext cx="9144001" cy="1346100"/>
          </a:xfrm>
          <a:prstGeom prst="rect">
            <a:avLst/>
          </a:prstGeom>
          <a:noFill/>
          <a:ln>
            <a:noFill/>
          </a:ln>
        </p:spPr>
      </p:pic>
      <p:sp>
        <p:nvSpPr>
          <p:cNvPr id="127" name="Google Shape;127;p23"/>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MINISTRY OF MULTIPLICATION</a:t>
            </a:r>
            <a:endParaRPr sz="3600">
              <a:solidFill>
                <a:schemeClr val="lt1"/>
              </a:solidFill>
              <a:latin typeface="Zilla Slab SemiBold"/>
              <a:ea typeface="Zilla Slab SemiBold"/>
              <a:cs typeface="Zilla Slab SemiBold"/>
              <a:sym typeface="Zilla Slab SemiBold"/>
            </a:endParaRPr>
          </a:p>
        </p:txBody>
      </p:sp>
      <p:sp>
        <p:nvSpPr>
          <p:cNvPr id="128" name="Google Shape;128;p23"/>
          <p:cNvSpPr txBox="1"/>
          <p:nvPr/>
        </p:nvSpPr>
        <p:spPr>
          <a:xfrm>
            <a:off x="714300" y="1065000"/>
            <a:ext cx="77154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22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2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2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Clr>
                <a:schemeClr val="dk1"/>
              </a:buClr>
              <a:buSzPts val="1100"/>
              <a:buFont typeface="Arial"/>
              <a:buNone/>
            </a:pPr>
            <a:r>
              <a:rPr lang="en" sz="2200">
                <a:solidFill>
                  <a:schemeClr val="dk1"/>
                </a:solidFill>
                <a:latin typeface="Montserrat Medium"/>
                <a:ea typeface="Montserrat Medium"/>
                <a:cs typeface="Montserrat Medium"/>
                <a:sym typeface="Montserrat Medium"/>
              </a:rPr>
              <a:t>The concept of a disciple coming alongside another individual to evangelize, encourage and train them in Christ so that the individual becomes a disciple themselves, able to continue the process with another person. Ultimately, this process results in a Christ-follower who is “able to evangelize the lost, establish the converts, equip the disciples, and spend in-depth training time with the workers, producing leaders of disciple-making teams.”</a:t>
            </a:r>
            <a:endParaRPr sz="22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6BC7A">
            <a:alpha val="8000"/>
          </a:srgbClr>
        </a:solidFill>
      </p:bgPr>
    </p:bg>
    <p:spTree>
      <p:nvGrpSpPr>
        <p:cNvPr id="136" name="Shape 136"/>
        <p:cNvGrpSpPr/>
        <p:nvPr/>
      </p:nvGrpSpPr>
      <p:grpSpPr>
        <a:xfrm>
          <a:off x="0" y="0"/>
          <a:ext cx="0" cy="0"/>
          <a:chOff x="0" y="0"/>
          <a:chExt cx="0" cy="0"/>
        </a:xfrm>
      </p:grpSpPr>
      <p:sp>
        <p:nvSpPr>
          <p:cNvPr id="137" name="Google Shape;137;p25"/>
          <p:cNvSpPr txBox="1"/>
          <p:nvPr/>
        </p:nvSpPr>
        <p:spPr>
          <a:xfrm>
            <a:off x="1590625" y="591900"/>
            <a:ext cx="6882300" cy="395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600">
                <a:solidFill>
                  <a:schemeClr val="dk1"/>
                </a:solidFill>
                <a:latin typeface="Montserrat Medium"/>
                <a:ea typeface="Montserrat Medium"/>
                <a:cs typeface="Montserrat Medium"/>
                <a:sym typeface="Montserrat Medium"/>
              </a:rPr>
              <a:t>Here’s a place to share something longer such as a quote, a statement or paragraph.</a:t>
            </a:r>
            <a:endParaRPr sz="2600">
              <a:solidFill>
                <a:schemeClr val="dk1"/>
              </a:solidFill>
              <a:latin typeface="Montserrat Medium"/>
              <a:ea typeface="Montserrat Medium"/>
              <a:cs typeface="Montserrat Medium"/>
              <a:sym typeface="Montserrat Medium"/>
            </a:endParaRPr>
          </a:p>
        </p:txBody>
      </p:sp>
      <p:sp>
        <p:nvSpPr>
          <p:cNvPr id="138" name="Google Shape;138;p25"/>
          <p:cNvSpPr/>
          <p:nvPr/>
        </p:nvSpPr>
        <p:spPr>
          <a:xfrm>
            <a:off x="0" y="0"/>
            <a:ext cx="890400" cy="5143500"/>
          </a:xfrm>
          <a:prstGeom prst="rect">
            <a:avLst/>
          </a:prstGeom>
          <a:solidFill>
            <a:srgbClr val="0D9A6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9" name="Google Shape;139;p25"/>
          <p:cNvSpPr txBox="1"/>
          <p:nvPr/>
        </p:nvSpPr>
        <p:spPr>
          <a:xfrm rot="-5400000">
            <a:off x="-2145375" y="2136150"/>
            <a:ext cx="5146500" cy="868200"/>
          </a:xfrm>
          <a:prstGeom prst="rect">
            <a:avLst/>
          </a:prstGeom>
          <a:solidFill>
            <a:srgbClr val="56BC7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chemeClr val="lt1"/>
                </a:solidFill>
                <a:latin typeface="Zilla Slab SemiBold"/>
                <a:ea typeface="Zilla Slab SemiBold"/>
                <a:cs typeface="Zilla Slab SemiBold"/>
                <a:sym typeface="Zilla Slab SemiBold"/>
              </a:rPr>
              <a:t>I D E N T I T Y</a:t>
            </a:r>
            <a:endParaRPr sz="180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26"/>
          <p:cNvPicPr preferRelativeResize="0"/>
          <p:nvPr/>
        </p:nvPicPr>
        <p:blipFill rotWithShape="1">
          <a:blip r:embed="rId3">
            <a:alphaModFix/>
          </a:blip>
          <a:srcRect b="5851" l="19238" r="24688" t="34261"/>
          <a:stretch/>
        </p:blipFill>
        <p:spPr>
          <a:xfrm>
            <a:off x="0" y="0"/>
            <a:ext cx="9144001" cy="1346100"/>
          </a:xfrm>
          <a:prstGeom prst="rect">
            <a:avLst/>
          </a:prstGeom>
          <a:noFill/>
          <a:ln>
            <a:noFill/>
          </a:ln>
        </p:spPr>
      </p:pic>
      <p:sp>
        <p:nvSpPr>
          <p:cNvPr id="145" name="Google Shape;145;p26"/>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OPTIONAL SLIDE TEMPLATE</a:t>
            </a:r>
            <a:endParaRPr sz="3600">
              <a:solidFill>
                <a:schemeClr val="lt1"/>
              </a:solidFill>
              <a:latin typeface="Zilla Slab SemiBold"/>
              <a:ea typeface="Zilla Slab SemiBold"/>
              <a:cs typeface="Zilla Slab SemiBold"/>
              <a:sym typeface="Zilla Slab SemiBold"/>
            </a:endParaRPr>
          </a:p>
        </p:txBody>
      </p:sp>
      <p:sp>
        <p:nvSpPr>
          <p:cNvPr id="146" name="Google Shape;146;p26"/>
          <p:cNvSpPr txBox="1"/>
          <p:nvPr/>
        </p:nvSpPr>
        <p:spPr>
          <a:xfrm>
            <a:off x="429413"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Insert first of three statements here.</a:t>
            </a:r>
            <a:endParaRPr sz="2000">
              <a:solidFill>
                <a:schemeClr val="dk1"/>
              </a:solidFill>
              <a:latin typeface="Montserrat Medium"/>
              <a:ea typeface="Montserrat Medium"/>
              <a:cs typeface="Montserrat Medium"/>
              <a:sym typeface="Montserrat Medium"/>
            </a:endParaRPr>
          </a:p>
        </p:txBody>
      </p:sp>
      <p:sp>
        <p:nvSpPr>
          <p:cNvPr id="147" name="Google Shape;147;p26"/>
          <p:cNvSpPr txBox="1"/>
          <p:nvPr/>
        </p:nvSpPr>
        <p:spPr>
          <a:xfrm>
            <a:off x="3254100"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Insert second of three statements here.</a:t>
            </a:r>
            <a:endParaRPr sz="2000">
              <a:solidFill>
                <a:schemeClr val="dk1"/>
              </a:solidFill>
              <a:latin typeface="Montserrat Medium"/>
              <a:ea typeface="Montserrat Medium"/>
              <a:cs typeface="Montserrat Medium"/>
              <a:sym typeface="Montserrat Medium"/>
            </a:endParaRPr>
          </a:p>
        </p:txBody>
      </p:sp>
      <p:sp>
        <p:nvSpPr>
          <p:cNvPr id="148" name="Google Shape;148;p26"/>
          <p:cNvSpPr txBox="1"/>
          <p:nvPr/>
        </p:nvSpPr>
        <p:spPr>
          <a:xfrm>
            <a:off x="6078788"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Insert third of three statements here.</a:t>
            </a:r>
            <a:endParaRPr sz="2000">
              <a:solidFill>
                <a:schemeClr val="dk1"/>
              </a:solidFill>
              <a:latin typeface="Montserrat Medium"/>
              <a:ea typeface="Montserrat Medium"/>
              <a:cs typeface="Montserrat Medium"/>
              <a:sym typeface="Montserrat Medium"/>
            </a:endParaRPr>
          </a:p>
        </p:txBody>
      </p:sp>
      <p:cxnSp>
        <p:nvCxnSpPr>
          <p:cNvPr id="149" name="Google Shape;149;p26"/>
          <p:cNvCxnSpPr/>
          <p:nvPr/>
        </p:nvCxnSpPr>
        <p:spPr>
          <a:xfrm>
            <a:off x="3081150" y="1238050"/>
            <a:ext cx="0" cy="3468600"/>
          </a:xfrm>
          <a:prstGeom prst="straightConnector1">
            <a:avLst/>
          </a:prstGeom>
          <a:noFill/>
          <a:ln cap="flat" cmpd="sng" w="9525">
            <a:solidFill>
              <a:srgbClr val="0D9A68"/>
            </a:solidFill>
            <a:prstDash val="solid"/>
            <a:round/>
            <a:headEnd len="med" w="med" type="none"/>
            <a:tailEnd len="med" w="med" type="none"/>
          </a:ln>
        </p:spPr>
      </p:cxnSp>
      <p:cxnSp>
        <p:nvCxnSpPr>
          <p:cNvPr id="150" name="Google Shape;150;p26"/>
          <p:cNvCxnSpPr/>
          <p:nvPr/>
        </p:nvCxnSpPr>
        <p:spPr>
          <a:xfrm>
            <a:off x="5989225" y="1238050"/>
            <a:ext cx="0" cy="3468600"/>
          </a:xfrm>
          <a:prstGeom prst="straightConnector1">
            <a:avLst/>
          </a:prstGeom>
          <a:noFill/>
          <a:ln cap="flat" cmpd="sng" w="9525">
            <a:solidFill>
              <a:srgbClr val="0D9A68"/>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6BC7A"/>
        </a:solidFill>
      </p:bgPr>
    </p:bg>
    <p:spTree>
      <p:nvGrpSpPr>
        <p:cNvPr id="154" name="Shape 154"/>
        <p:cNvGrpSpPr/>
        <p:nvPr/>
      </p:nvGrpSpPr>
      <p:grpSpPr>
        <a:xfrm>
          <a:off x="0" y="0"/>
          <a:ext cx="0" cy="0"/>
          <a:chOff x="0" y="0"/>
          <a:chExt cx="0" cy="0"/>
        </a:xfrm>
      </p:grpSpPr>
      <p:sp>
        <p:nvSpPr>
          <p:cNvPr id="155" name="Google Shape;155;p27"/>
          <p:cNvSpPr txBox="1"/>
          <p:nvPr/>
        </p:nvSpPr>
        <p:spPr>
          <a:xfrm>
            <a:off x="4251925" y="342175"/>
            <a:ext cx="3784800" cy="55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lt1"/>
                </a:solidFill>
                <a:latin typeface="Zilla Slab SemiBold"/>
                <a:ea typeface="Zilla Slab SemiBold"/>
                <a:cs typeface="Zilla Slab SemiBold"/>
                <a:sym typeface="Zilla Slab SemiBold"/>
              </a:rPr>
              <a:t>(Optional slide template)</a:t>
            </a:r>
            <a:endParaRPr sz="2600">
              <a:solidFill>
                <a:schemeClr val="lt1"/>
              </a:solidFill>
              <a:latin typeface="Zilla Slab SemiBold"/>
              <a:ea typeface="Zilla Slab SemiBold"/>
              <a:cs typeface="Zilla Slab SemiBold"/>
              <a:sym typeface="Zilla Slab SemiBold"/>
            </a:endParaRPr>
          </a:p>
          <a:p>
            <a:pPr indent="0" lvl="0" marL="0" rtl="0" algn="l">
              <a:spcBef>
                <a:spcPts val="0"/>
              </a:spcBef>
              <a:spcAft>
                <a:spcPts val="0"/>
              </a:spcAft>
              <a:buNone/>
            </a:pPr>
            <a:r>
              <a:rPr lang="en" sz="2600">
                <a:solidFill>
                  <a:schemeClr val="lt1"/>
                </a:solidFill>
                <a:latin typeface="Zilla Slab SemiBold"/>
                <a:ea typeface="Zilla Slab SemiBold"/>
                <a:cs typeface="Zilla Slab SemiBold"/>
                <a:sym typeface="Zilla Slab SemiBold"/>
              </a:rPr>
              <a:t>PHOTO CAPTION HERE</a:t>
            </a:r>
            <a:endParaRPr sz="2600">
              <a:solidFill>
                <a:schemeClr val="lt1"/>
              </a:solidFill>
              <a:latin typeface="Zilla Slab SemiBold"/>
              <a:ea typeface="Zilla Slab SemiBold"/>
              <a:cs typeface="Zilla Slab SemiBold"/>
              <a:sym typeface="Zilla Slab SemiBold"/>
            </a:endParaRPr>
          </a:p>
        </p:txBody>
      </p:sp>
      <p:sp>
        <p:nvSpPr>
          <p:cNvPr id="156" name="Google Shape;156;p27"/>
          <p:cNvSpPr txBox="1"/>
          <p:nvPr/>
        </p:nvSpPr>
        <p:spPr>
          <a:xfrm>
            <a:off x="4264975" y="1465750"/>
            <a:ext cx="3758700" cy="328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600">
                <a:solidFill>
                  <a:schemeClr val="lt1"/>
                </a:solidFill>
                <a:latin typeface="Montserrat Medium"/>
                <a:ea typeface="Montserrat Medium"/>
                <a:cs typeface="Montserrat Medium"/>
                <a:sym typeface="Montserrat Medium"/>
              </a:rPr>
              <a:t>The photo to the left is a placeholder. You can replace the photo on the side and add your text here.</a:t>
            </a:r>
            <a:endParaRPr sz="2600">
              <a:solidFill>
                <a:schemeClr val="lt1"/>
              </a:solidFill>
              <a:latin typeface="Montserrat Medium"/>
              <a:ea typeface="Montserrat Medium"/>
              <a:cs typeface="Montserrat Medium"/>
              <a:sym typeface="Montserrat Medium"/>
            </a:endParaRPr>
          </a:p>
        </p:txBody>
      </p:sp>
      <p:pic>
        <p:nvPicPr>
          <p:cNvPr id="157" name="Google Shape;157;p27"/>
          <p:cNvPicPr preferRelativeResize="0"/>
          <p:nvPr/>
        </p:nvPicPr>
        <p:blipFill rotWithShape="1">
          <a:blip r:embed="rId3">
            <a:alphaModFix/>
          </a:blip>
          <a:srcRect b="0" l="9435" r="9435" t="0"/>
          <a:stretch/>
        </p:blipFill>
        <p:spPr>
          <a:xfrm>
            <a:off x="577551" y="571475"/>
            <a:ext cx="3407099" cy="4000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b="5315" l="0" r="0" t="40606"/>
          <a:stretch/>
        </p:blipFill>
        <p:spPr>
          <a:xfrm flipH="1">
            <a:off x="0" y="0"/>
            <a:ext cx="9144002" cy="5143501"/>
          </a:xfrm>
          <a:prstGeom prst="rect">
            <a:avLst/>
          </a:prstGeom>
          <a:noFill/>
          <a:ln>
            <a:noFill/>
          </a:ln>
        </p:spPr>
      </p:pic>
      <p:sp>
        <p:nvSpPr>
          <p:cNvPr id="62" name="Google Shape;62;p14"/>
          <p:cNvSpPr txBox="1"/>
          <p:nvPr/>
        </p:nvSpPr>
        <p:spPr>
          <a:xfrm>
            <a:off x="5244475" y="692775"/>
            <a:ext cx="3018300" cy="158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dk1"/>
                </a:solidFill>
                <a:latin typeface="Zilla Slab SemiBold"/>
                <a:ea typeface="Zilla Slab SemiBold"/>
                <a:cs typeface="Zilla Slab SemiBold"/>
                <a:sym typeface="Zilla Slab SemiBold"/>
              </a:rPr>
              <a:t>LESSON 8.4</a:t>
            </a:r>
            <a:endParaRPr sz="2600">
              <a:solidFill>
                <a:schemeClr val="dk1"/>
              </a:solidFill>
              <a:latin typeface="Zilla Slab SemiBold"/>
              <a:ea typeface="Zilla Slab SemiBold"/>
              <a:cs typeface="Zilla Slab SemiBold"/>
              <a:sym typeface="Zilla Slab SemiBold"/>
            </a:endParaRPr>
          </a:p>
          <a:p>
            <a:pPr indent="0" lvl="0" marL="0" rtl="0" algn="l">
              <a:spcBef>
                <a:spcPts val="0"/>
              </a:spcBef>
              <a:spcAft>
                <a:spcPts val="0"/>
              </a:spcAft>
              <a:buNone/>
            </a:pPr>
            <a:r>
              <a:rPr lang="en" sz="2600">
                <a:solidFill>
                  <a:schemeClr val="dk1"/>
                </a:solidFill>
                <a:latin typeface="Zilla Slab SemiBold"/>
                <a:ea typeface="Zilla Slab SemiBold"/>
                <a:cs typeface="Zilla Slab SemiBold"/>
                <a:sym typeface="Zilla Slab SemiBold"/>
              </a:rPr>
              <a:t>YOUR DISCIPLESHIP JOURNEY</a:t>
            </a:r>
            <a:endParaRPr sz="2600">
              <a:solidFill>
                <a:schemeClr val="dk1"/>
              </a:solidFill>
              <a:latin typeface="Zilla Slab SemiBold"/>
              <a:ea typeface="Zilla Slab SemiBold"/>
              <a:cs typeface="Zilla Slab SemiBold"/>
              <a:sym typeface="Zilla Slab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6BC7A">
            <a:alpha val="8000"/>
          </a:srgbClr>
        </a:solidFill>
      </p:bgPr>
    </p:bg>
    <p:spTree>
      <p:nvGrpSpPr>
        <p:cNvPr id="66" name="Shape 66"/>
        <p:cNvGrpSpPr/>
        <p:nvPr/>
      </p:nvGrpSpPr>
      <p:grpSpPr>
        <a:xfrm>
          <a:off x="0" y="0"/>
          <a:ext cx="0" cy="0"/>
          <a:chOff x="0" y="0"/>
          <a:chExt cx="0" cy="0"/>
        </a:xfrm>
      </p:grpSpPr>
      <p:sp>
        <p:nvSpPr>
          <p:cNvPr id="67" name="Google Shape;67;p15"/>
          <p:cNvSpPr/>
          <p:nvPr/>
        </p:nvSpPr>
        <p:spPr>
          <a:xfrm>
            <a:off x="114450" y="125250"/>
            <a:ext cx="8915100" cy="4893000"/>
          </a:xfrm>
          <a:prstGeom prst="rect">
            <a:avLst/>
          </a:prstGeom>
          <a:noFill/>
          <a:ln cap="flat" cmpd="sng" w="9525">
            <a:solidFill>
              <a:srgbClr val="0D9A6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 name="Google Shape;68;p15"/>
          <p:cNvSpPr txBox="1"/>
          <p:nvPr>
            <p:ph idx="1" type="body"/>
          </p:nvPr>
        </p:nvSpPr>
        <p:spPr>
          <a:xfrm>
            <a:off x="379400" y="288150"/>
            <a:ext cx="8261700" cy="6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200">
                <a:solidFill>
                  <a:schemeClr val="dk1"/>
                </a:solidFill>
                <a:latin typeface="Zilla Slab SemiBold"/>
                <a:ea typeface="Zilla Slab SemiBold"/>
                <a:cs typeface="Zilla Slab SemiBold"/>
                <a:sym typeface="Zilla Slab SemiBold"/>
              </a:rPr>
              <a:t>M E M O R Y   V E R S E :</a:t>
            </a:r>
            <a:endParaRPr sz="3200">
              <a:solidFill>
                <a:schemeClr val="dk1"/>
              </a:solidFill>
              <a:latin typeface="Zilla Slab SemiBold"/>
              <a:ea typeface="Zilla Slab SemiBold"/>
              <a:cs typeface="Zilla Slab SemiBold"/>
              <a:sym typeface="Zilla Slab SemiBold"/>
            </a:endParaRPr>
          </a:p>
        </p:txBody>
      </p:sp>
      <p:sp>
        <p:nvSpPr>
          <p:cNvPr id="69" name="Google Shape;69;p15"/>
          <p:cNvSpPr txBox="1"/>
          <p:nvPr/>
        </p:nvSpPr>
        <p:spPr>
          <a:xfrm>
            <a:off x="663150" y="968475"/>
            <a:ext cx="7817700" cy="340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“Insert full scripture here.”</a:t>
            </a:r>
            <a:endParaRPr sz="2600">
              <a:solidFill>
                <a:schemeClr val="dk1"/>
              </a:solidFill>
              <a:latin typeface="Montserrat Medium"/>
              <a:ea typeface="Montserrat Medium"/>
              <a:cs typeface="Montserrat Medium"/>
              <a:sym typeface="Montserrat Medium"/>
            </a:endParaRPr>
          </a:p>
        </p:txBody>
      </p:sp>
      <p:sp>
        <p:nvSpPr>
          <p:cNvPr id="70" name="Google Shape;70;p15"/>
          <p:cNvSpPr txBox="1"/>
          <p:nvPr>
            <p:ph idx="4294967295" type="subTitle"/>
          </p:nvPr>
        </p:nvSpPr>
        <p:spPr>
          <a:xfrm>
            <a:off x="441150" y="4377075"/>
            <a:ext cx="8349000" cy="469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i="1" lang="en" sz="2000">
                <a:solidFill>
                  <a:schemeClr val="dk1"/>
                </a:solidFill>
                <a:latin typeface="Montserrat Medium"/>
                <a:ea typeface="Montserrat Medium"/>
                <a:cs typeface="Montserrat Medium"/>
                <a:sym typeface="Montserrat Medium"/>
              </a:rPr>
              <a:t>2 Timothy 3:16–17*</a:t>
            </a:r>
            <a:endParaRPr i="1" sz="2000">
              <a:solidFill>
                <a:schemeClr val="dk1"/>
              </a:solidFill>
              <a:latin typeface="Montserrat Medium"/>
              <a:ea typeface="Montserrat Medium"/>
              <a:cs typeface="Montserrat Medium"/>
              <a:sym typeface="Montserrat Medium"/>
            </a:endParaRPr>
          </a:p>
          <a:p>
            <a:pPr indent="0" lvl="0" marL="0" rtl="0" algn="r">
              <a:spcBef>
                <a:spcPts val="1200"/>
              </a:spcBef>
              <a:spcAft>
                <a:spcPts val="1200"/>
              </a:spcAft>
              <a:buNone/>
            </a:pPr>
            <a:r>
              <a:t/>
            </a:r>
            <a:endParaRPr b="1" i="1" sz="2000">
              <a:solidFill>
                <a:schemeClr val="dk1"/>
              </a:solidFill>
              <a:latin typeface="Antic Slab"/>
              <a:ea typeface="Antic Slab"/>
              <a:cs typeface="Antic Slab"/>
              <a:sym typeface="Antic Slab"/>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6BC7A">
            <a:alpha val="8000"/>
          </a:srgbClr>
        </a:solidFill>
      </p:bgPr>
    </p:bg>
    <p:spTree>
      <p:nvGrpSpPr>
        <p:cNvPr id="74" name="Shape 74"/>
        <p:cNvGrpSpPr/>
        <p:nvPr/>
      </p:nvGrpSpPr>
      <p:grpSpPr>
        <a:xfrm>
          <a:off x="0" y="0"/>
          <a:ext cx="0" cy="0"/>
          <a:chOff x="0" y="0"/>
          <a:chExt cx="0" cy="0"/>
        </a:xfrm>
      </p:grpSpPr>
      <p:sp>
        <p:nvSpPr>
          <p:cNvPr id="75" name="Google Shape;75;p16"/>
          <p:cNvSpPr/>
          <p:nvPr/>
        </p:nvSpPr>
        <p:spPr>
          <a:xfrm>
            <a:off x="114450" y="125250"/>
            <a:ext cx="8915100" cy="4893000"/>
          </a:xfrm>
          <a:prstGeom prst="rect">
            <a:avLst/>
          </a:prstGeom>
          <a:noFill/>
          <a:ln cap="flat" cmpd="sng" w="9525">
            <a:solidFill>
              <a:srgbClr val="0D9A6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 name="Google Shape;76;p16"/>
          <p:cNvSpPr txBox="1"/>
          <p:nvPr>
            <p:ph idx="1" type="body"/>
          </p:nvPr>
        </p:nvSpPr>
        <p:spPr>
          <a:xfrm>
            <a:off x="379400" y="288150"/>
            <a:ext cx="8261700" cy="6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200">
                <a:solidFill>
                  <a:schemeClr val="dk1"/>
                </a:solidFill>
                <a:latin typeface="Zilla Slab SemiBold"/>
                <a:ea typeface="Zilla Slab SemiBold"/>
                <a:cs typeface="Zilla Slab SemiBold"/>
                <a:sym typeface="Zilla Slab SemiBold"/>
              </a:rPr>
              <a:t>M E M O R Y   V E R S E :</a:t>
            </a:r>
            <a:endParaRPr sz="3200">
              <a:solidFill>
                <a:schemeClr val="dk1"/>
              </a:solidFill>
              <a:latin typeface="Zilla Slab SemiBold"/>
              <a:ea typeface="Zilla Slab SemiBold"/>
              <a:cs typeface="Zilla Slab SemiBold"/>
              <a:sym typeface="Zilla Slab SemiBold"/>
            </a:endParaRPr>
          </a:p>
        </p:txBody>
      </p:sp>
      <p:sp>
        <p:nvSpPr>
          <p:cNvPr id="77" name="Google Shape;77;p16"/>
          <p:cNvSpPr txBox="1"/>
          <p:nvPr/>
        </p:nvSpPr>
        <p:spPr>
          <a:xfrm>
            <a:off x="663150" y="968475"/>
            <a:ext cx="7817700" cy="340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“Insert full scripture here.”</a:t>
            </a:r>
            <a:endParaRPr sz="2600">
              <a:solidFill>
                <a:schemeClr val="dk1"/>
              </a:solidFill>
              <a:latin typeface="Montserrat Medium"/>
              <a:ea typeface="Montserrat Medium"/>
              <a:cs typeface="Montserrat Medium"/>
              <a:sym typeface="Montserrat Medium"/>
            </a:endParaRPr>
          </a:p>
        </p:txBody>
      </p:sp>
      <p:sp>
        <p:nvSpPr>
          <p:cNvPr id="78" name="Google Shape;78;p16"/>
          <p:cNvSpPr txBox="1"/>
          <p:nvPr>
            <p:ph idx="4294967295" type="subTitle"/>
          </p:nvPr>
        </p:nvSpPr>
        <p:spPr>
          <a:xfrm>
            <a:off x="441150" y="4377075"/>
            <a:ext cx="8349000" cy="4698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i="1" lang="en" sz="2000">
                <a:solidFill>
                  <a:schemeClr val="dk1"/>
                </a:solidFill>
                <a:latin typeface="Montserrat Medium"/>
                <a:ea typeface="Montserrat Medium"/>
                <a:cs typeface="Montserrat Medium"/>
                <a:sym typeface="Montserrat Medium"/>
              </a:rPr>
              <a:t>1 Timothy 4:12</a:t>
            </a:r>
            <a:endParaRPr i="1" sz="20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6BC7A">
            <a:alpha val="8000"/>
          </a:srgbClr>
        </a:solidFill>
      </p:bgPr>
    </p:bg>
    <p:spTree>
      <p:nvGrpSpPr>
        <p:cNvPr id="82" name="Shape 82"/>
        <p:cNvGrpSpPr/>
        <p:nvPr/>
      </p:nvGrpSpPr>
      <p:grpSpPr>
        <a:xfrm>
          <a:off x="0" y="0"/>
          <a:ext cx="0" cy="0"/>
          <a:chOff x="0" y="0"/>
          <a:chExt cx="0" cy="0"/>
        </a:xfrm>
      </p:grpSpPr>
      <p:sp>
        <p:nvSpPr>
          <p:cNvPr id="83" name="Google Shape;83;p17"/>
          <p:cNvSpPr/>
          <p:nvPr/>
        </p:nvSpPr>
        <p:spPr>
          <a:xfrm>
            <a:off x="114450" y="125250"/>
            <a:ext cx="8915100" cy="4893000"/>
          </a:xfrm>
          <a:prstGeom prst="rect">
            <a:avLst/>
          </a:prstGeom>
          <a:noFill/>
          <a:ln cap="flat" cmpd="sng" w="9525">
            <a:solidFill>
              <a:srgbClr val="0D9A6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 name="Google Shape;84;p17"/>
          <p:cNvSpPr txBox="1"/>
          <p:nvPr>
            <p:ph idx="1" type="body"/>
          </p:nvPr>
        </p:nvSpPr>
        <p:spPr>
          <a:xfrm>
            <a:off x="379400" y="288150"/>
            <a:ext cx="8261700" cy="6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200">
                <a:solidFill>
                  <a:schemeClr val="dk1"/>
                </a:solidFill>
                <a:latin typeface="Zilla Slab SemiBold"/>
                <a:ea typeface="Zilla Slab SemiBold"/>
                <a:cs typeface="Zilla Slab SemiBold"/>
                <a:sym typeface="Zilla Slab SemiBold"/>
              </a:rPr>
              <a:t>M E M O R Y   V E R S E :</a:t>
            </a:r>
            <a:endParaRPr sz="3200">
              <a:solidFill>
                <a:schemeClr val="dk1"/>
              </a:solidFill>
              <a:latin typeface="Zilla Slab SemiBold"/>
              <a:ea typeface="Zilla Slab SemiBold"/>
              <a:cs typeface="Zilla Slab SemiBold"/>
              <a:sym typeface="Zilla Slab SemiBold"/>
            </a:endParaRPr>
          </a:p>
        </p:txBody>
      </p:sp>
      <p:sp>
        <p:nvSpPr>
          <p:cNvPr id="85" name="Google Shape;85;p17"/>
          <p:cNvSpPr txBox="1"/>
          <p:nvPr/>
        </p:nvSpPr>
        <p:spPr>
          <a:xfrm>
            <a:off x="663150" y="968475"/>
            <a:ext cx="7817700" cy="340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“Insert full scripture here.”</a:t>
            </a:r>
            <a:endParaRPr sz="2600">
              <a:solidFill>
                <a:schemeClr val="dk1"/>
              </a:solidFill>
              <a:latin typeface="Montserrat Medium"/>
              <a:ea typeface="Montserrat Medium"/>
              <a:cs typeface="Montserrat Medium"/>
              <a:sym typeface="Montserrat Medium"/>
            </a:endParaRPr>
          </a:p>
        </p:txBody>
      </p:sp>
      <p:sp>
        <p:nvSpPr>
          <p:cNvPr id="86" name="Google Shape;86;p17"/>
          <p:cNvSpPr txBox="1"/>
          <p:nvPr>
            <p:ph idx="4294967295" type="subTitle"/>
          </p:nvPr>
        </p:nvSpPr>
        <p:spPr>
          <a:xfrm>
            <a:off x="441150" y="4377075"/>
            <a:ext cx="8349000" cy="4698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i="1" lang="en" sz="2000">
                <a:solidFill>
                  <a:schemeClr val="dk1"/>
                </a:solidFill>
                <a:latin typeface="Montserrat Medium"/>
                <a:ea typeface="Montserrat Medium"/>
                <a:cs typeface="Montserrat Medium"/>
                <a:sym typeface="Montserrat Medium"/>
              </a:rPr>
              <a:t>2 Timothy 2:1–2</a:t>
            </a:r>
            <a:endParaRPr i="1" sz="20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8"/>
          <p:cNvPicPr preferRelativeResize="0"/>
          <p:nvPr/>
        </p:nvPicPr>
        <p:blipFill rotWithShape="1">
          <a:blip r:embed="rId3">
            <a:alphaModFix/>
          </a:blip>
          <a:srcRect b="5851" l="19238" r="24688" t="34261"/>
          <a:stretch/>
        </p:blipFill>
        <p:spPr>
          <a:xfrm>
            <a:off x="0" y="0"/>
            <a:ext cx="9144001" cy="1346100"/>
          </a:xfrm>
          <a:prstGeom prst="rect">
            <a:avLst/>
          </a:prstGeom>
          <a:noFill/>
          <a:ln>
            <a:noFill/>
          </a:ln>
        </p:spPr>
      </p:pic>
      <p:sp>
        <p:nvSpPr>
          <p:cNvPr id="92" name="Google Shape;92;p18"/>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MISCONCEPTION</a:t>
            </a:r>
            <a:endParaRPr sz="3600">
              <a:solidFill>
                <a:schemeClr val="lt1"/>
              </a:solidFill>
              <a:latin typeface="Zilla Slab SemiBold"/>
              <a:ea typeface="Zilla Slab SemiBold"/>
              <a:cs typeface="Zilla Slab SemiBold"/>
              <a:sym typeface="Zilla Slab SemiBold"/>
            </a:endParaRPr>
          </a:p>
        </p:txBody>
      </p:sp>
      <p:sp>
        <p:nvSpPr>
          <p:cNvPr id="93" name="Google Shape;93;p18"/>
          <p:cNvSpPr txBox="1"/>
          <p:nvPr/>
        </p:nvSpPr>
        <p:spPr>
          <a:xfrm>
            <a:off x="792000" y="1474850"/>
            <a:ext cx="75600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latin typeface="Montserrat Medium"/>
                <a:ea typeface="Montserrat Medium"/>
                <a:cs typeface="Montserrat Medium"/>
                <a:sym typeface="Montserrat Medium"/>
              </a:rPr>
              <a:t>Some believe that because Scripture was written by people, it must contain errors.</a:t>
            </a:r>
            <a:endParaRPr sz="2600">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600">
              <a:latin typeface="Montserrat Medium"/>
              <a:ea typeface="Montserrat Medium"/>
              <a:cs typeface="Montserrat Medium"/>
              <a:sym typeface="Montserrat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9"/>
          <p:cNvPicPr preferRelativeResize="0"/>
          <p:nvPr/>
        </p:nvPicPr>
        <p:blipFill rotWithShape="1">
          <a:blip r:embed="rId3">
            <a:alphaModFix/>
          </a:blip>
          <a:srcRect b="5851" l="19238" r="24688" t="34261"/>
          <a:stretch/>
        </p:blipFill>
        <p:spPr>
          <a:xfrm>
            <a:off x="0" y="0"/>
            <a:ext cx="9144001" cy="1346100"/>
          </a:xfrm>
          <a:prstGeom prst="rect">
            <a:avLst/>
          </a:prstGeom>
          <a:noFill/>
          <a:ln>
            <a:noFill/>
          </a:ln>
        </p:spPr>
      </p:pic>
      <p:sp>
        <p:nvSpPr>
          <p:cNvPr id="99" name="Google Shape;99;p19"/>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ILLUMINATION</a:t>
            </a:r>
            <a:endParaRPr sz="3600">
              <a:solidFill>
                <a:schemeClr val="lt1"/>
              </a:solidFill>
              <a:latin typeface="Zilla Slab SemiBold"/>
              <a:ea typeface="Zilla Slab SemiBold"/>
              <a:cs typeface="Zilla Slab SemiBold"/>
              <a:sym typeface="Zilla Slab SemiBold"/>
            </a:endParaRPr>
          </a:p>
        </p:txBody>
      </p:sp>
      <p:sp>
        <p:nvSpPr>
          <p:cNvPr id="100" name="Google Shape;100;p19"/>
          <p:cNvSpPr txBox="1"/>
          <p:nvPr/>
        </p:nvSpPr>
        <p:spPr>
          <a:xfrm>
            <a:off x="450150" y="1286725"/>
            <a:ext cx="82506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2600">
              <a:latin typeface="Montserrat Medium"/>
              <a:ea typeface="Montserrat Medium"/>
              <a:cs typeface="Montserrat Medium"/>
              <a:sym typeface="Montserrat Medium"/>
            </a:endParaRPr>
          </a:p>
          <a:p>
            <a:pPr indent="0" lvl="0" marL="0" rtl="0" algn="ctr">
              <a:lnSpc>
                <a:spcPct val="115000"/>
              </a:lnSpc>
              <a:spcBef>
                <a:spcPts val="0"/>
              </a:spcBef>
              <a:spcAft>
                <a:spcPts val="0"/>
              </a:spcAft>
              <a:buClr>
                <a:schemeClr val="dk1"/>
              </a:buClr>
              <a:buSzPts val="1100"/>
              <a:buFont typeface="Arial"/>
              <a:buNone/>
            </a:pPr>
            <a:r>
              <a:rPr lang="en" sz="2400">
                <a:latin typeface="Montserrat Medium"/>
                <a:ea typeface="Montserrat Medium"/>
                <a:cs typeface="Montserrat Medium"/>
                <a:sym typeface="Montserrat Medium"/>
              </a:rPr>
              <a:t>Scripture comes from God and is without error. God used men to write down His words, but Paul clarified that the words came from God and God alone. The Bible has proven itself to be trustworthy, without error and capable of equipping believers for anything they might face during this life.</a:t>
            </a:r>
            <a:endParaRPr sz="2400">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600">
              <a:latin typeface="Montserrat Medium"/>
              <a:ea typeface="Montserrat Medium"/>
              <a:cs typeface="Montserrat Medium"/>
              <a:sym typeface="Montserrat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6BC7A">
            <a:alpha val="8000"/>
          </a:srgbClr>
        </a:solidFill>
      </p:bgPr>
    </p:bg>
    <p:spTree>
      <p:nvGrpSpPr>
        <p:cNvPr id="104" name="Shape 104"/>
        <p:cNvGrpSpPr/>
        <p:nvPr/>
      </p:nvGrpSpPr>
      <p:grpSpPr>
        <a:xfrm>
          <a:off x="0" y="0"/>
          <a:ext cx="0" cy="0"/>
          <a:chOff x="0" y="0"/>
          <a:chExt cx="0" cy="0"/>
        </a:xfrm>
      </p:grpSpPr>
      <p:sp>
        <p:nvSpPr>
          <p:cNvPr id="105" name="Google Shape;105;p20"/>
          <p:cNvSpPr txBox="1"/>
          <p:nvPr/>
        </p:nvSpPr>
        <p:spPr>
          <a:xfrm>
            <a:off x="1590625" y="591900"/>
            <a:ext cx="6882300" cy="3959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I am a disciple of Jesus Christ. As I mature in my faith and study God’s Word, I become more like Him, demonstrating a life of love that leads people to the Gospel.</a:t>
            </a:r>
            <a:endParaRPr sz="26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
        <p:nvSpPr>
          <p:cNvPr id="106" name="Google Shape;106;p20"/>
          <p:cNvSpPr/>
          <p:nvPr/>
        </p:nvSpPr>
        <p:spPr>
          <a:xfrm>
            <a:off x="0" y="0"/>
            <a:ext cx="890400" cy="5143500"/>
          </a:xfrm>
          <a:prstGeom prst="rect">
            <a:avLst/>
          </a:prstGeom>
          <a:solidFill>
            <a:srgbClr val="0D9A6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7" name="Google Shape;107;p20"/>
          <p:cNvSpPr txBox="1"/>
          <p:nvPr/>
        </p:nvSpPr>
        <p:spPr>
          <a:xfrm rot="-5400000">
            <a:off x="-2145375" y="2136150"/>
            <a:ext cx="5146500" cy="868200"/>
          </a:xfrm>
          <a:prstGeom prst="rect">
            <a:avLst/>
          </a:prstGeom>
          <a:solidFill>
            <a:srgbClr val="56BC7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rgbClr val="FFFFFF"/>
                </a:solidFill>
                <a:latin typeface="Zilla Slab SemiBold"/>
                <a:ea typeface="Zilla Slab SemiBold"/>
                <a:cs typeface="Zilla Slab SemiBold"/>
                <a:sym typeface="Zilla Slab SemiBold"/>
              </a:rPr>
              <a:t>I D E N T I T Y   I N S I G H T</a:t>
            </a:r>
            <a:endParaRPr sz="1800">
              <a:solidFill>
                <a:srgbClr val="59595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21"/>
          <p:cNvPicPr preferRelativeResize="0"/>
          <p:nvPr/>
        </p:nvPicPr>
        <p:blipFill rotWithShape="1">
          <a:blip r:embed="rId3">
            <a:alphaModFix/>
          </a:blip>
          <a:srcRect b="5851" l="19238" r="24688" t="34261"/>
          <a:stretch/>
        </p:blipFill>
        <p:spPr>
          <a:xfrm>
            <a:off x="0" y="0"/>
            <a:ext cx="9144001" cy="1346100"/>
          </a:xfrm>
          <a:prstGeom prst="rect">
            <a:avLst/>
          </a:prstGeom>
          <a:noFill/>
          <a:ln>
            <a:noFill/>
          </a:ln>
        </p:spPr>
      </p:pic>
      <p:sp>
        <p:nvSpPr>
          <p:cNvPr id="113" name="Google Shape;113;p21"/>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CHRISTIAN DISCIPLESHIP</a:t>
            </a:r>
            <a:endParaRPr sz="3600">
              <a:solidFill>
                <a:schemeClr val="lt1"/>
              </a:solidFill>
              <a:latin typeface="Zilla Slab SemiBold"/>
              <a:ea typeface="Zilla Slab SemiBold"/>
              <a:cs typeface="Zilla Slab SemiBold"/>
              <a:sym typeface="Zilla Slab SemiBold"/>
            </a:endParaRPr>
          </a:p>
        </p:txBody>
      </p:sp>
      <p:sp>
        <p:nvSpPr>
          <p:cNvPr id="114" name="Google Shape;114;p21"/>
          <p:cNvSpPr txBox="1"/>
          <p:nvPr/>
        </p:nvSpPr>
        <p:spPr>
          <a:xfrm>
            <a:off x="714300" y="1388150"/>
            <a:ext cx="77154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“The process by which disciples grow in the Lord Jesus Christ and are equipped by the indwelling Holy Spirit to overcome the pressures and trials of this present life and become more and more Christlike”</a:t>
            </a:r>
            <a:endParaRPr sz="26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