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76" y="-6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.3_Accountable_Int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 descr="LG Core Verses-Black.eps"/>
          <p:cNvPicPr>
            <a:picLocks noChangeAspect="1"/>
          </p:cNvPicPr>
          <p:nvPr/>
        </p:nvPicPr>
        <p:blipFill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577849"/>
            <a:ext cx="6070600" cy="90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8900" y="1872721"/>
            <a:ext cx="642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smtClean="0"/>
              <a:t>Insert </a:t>
            </a:r>
            <a:r>
              <a:rPr lang="en-US" sz="2800" i="1" smtClean="0"/>
              <a:t>verses </a:t>
            </a:r>
            <a:r>
              <a:rPr lang="en-US" sz="2800" i="1" dirty="0" smtClean="0"/>
              <a:t>here.</a:t>
            </a:r>
            <a:endParaRPr lang="en-US" sz="2800" i="1" baseline="30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58900" y="4001191"/>
            <a:ext cx="642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baseline="30000" dirty="0" err="1" smtClean="0"/>
              <a:t>Ephesians</a:t>
            </a:r>
            <a:r>
              <a:rPr lang="cs-CZ" sz="5400" b="1" baseline="30000" dirty="0" smtClean="0"/>
              <a:t> 4:11-16</a:t>
            </a:r>
            <a:endParaRPr lang="en-US" sz="3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4038" y="2282206"/>
            <a:ext cx="54877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30000" dirty="0" smtClean="0">
                <a:solidFill>
                  <a:srgbClr val="000000"/>
                </a:solidFill>
              </a:rPr>
              <a:t>God has given only some the ability to share the gospel. Therefore, I don’t need to worry about it. </a:t>
            </a:r>
            <a:endParaRPr lang="en-US" sz="4800" baseline="300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79" y="683260"/>
            <a:ext cx="8314661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4038" y="2282206"/>
            <a:ext cx="5233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aseline="30000" dirty="0">
                <a:solidFill>
                  <a:srgbClr val="000000"/>
                </a:solidFill>
              </a:rPr>
              <a:t>God has given me unique gifts and abilities in order to share the gospel.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90" y="600899"/>
            <a:ext cx="7689289" cy="8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556989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rgbClr val="000000"/>
                </a:solidFill>
              </a:rPr>
              <a:t>TEMPLATE</a:t>
            </a:r>
          </a:p>
          <a:p>
            <a:pPr algn="ctr"/>
            <a:endParaRPr lang="en-US" sz="45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•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•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•</a:t>
            </a:r>
          </a:p>
          <a:p>
            <a:pPr algn="ctr"/>
            <a:endParaRPr lang="en-US" sz="4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51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 Lewis</cp:lastModifiedBy>
  <cp:revision>10</cp:revision>
  <dcterms:created xsi:type="dcterms:W3CDTF">2018-04-23T17:56:52Z</dcterms:created>
  <dcterms:modified xsi:type="dcterms:W3CDTF">2018-05-09T16:18:18Z</dcterms:modified>
</cp:coreProperties>
</file>